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5143500" cx="9144000"/>
  <p:notesSz cx="9144000" cy="5143500"/>
  <p:embeddedFontLst>
    <p:embeddedFont>
      <p:font typeface="Quattrocento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52" roundtripDataSignature="AMtx7miGG0dDdQRDzFKqlRPuIzvthR01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QuattrocentoSans-regular.fntdata"/><Relationship Id="rId47" Type="http://schemas.openxmlformats.org/officeDocument/2006/relationships/slide" Target="slides/slide42.xml"/><Relationship Id="rId49" Type="http://schemas.openxmlformats.org/officeDocument/2006/relationships/font" Target="fonts/Quattrocento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QuattrocentoSans-boldItalic.fntdata"/><Relationship Id="rId50" Type="http://schemas.openxmlformats.org/officeDocument/2006/relationships/font" Target="fonts/QuattrocentoSans-italic.fntdata"/><Relationship Id="rId52"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33.jpg>
</file>

<file path=ppt/media/image34.png>
</file>

<file path=ppt/media/image35.jpg>
</file>

<file path=ppt/media/image36.jpg>
</file>

<file path=ppt/media/image37.jpg>
</file>

<file path=ppt/media/image38.jpg>
</file>

<file path=ppt/media/image39.png>
</file>

<file path=ppt/media/image4.png>
</file>

<file path=ppt/media/image40.png>
</file>

<file path=ppt/media/image41.jpg>
</file>

<file path=ppt/media/image42.png>
</file>

<file path=ppt/media/image43.jpg>
</file>

<file path=ppt/media/image44.png>
</file>

<file path=ppt/media/image45.png>
</file>

<file path=ppt/media/image46.png>
</file>

<file path=ppt/media/image47.png>
</file>

<file path=ppt/media/image48.png>
</file>

<file path=ppt/media/image49.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2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2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3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3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3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3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3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3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3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p3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3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4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4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4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obj">
  <p:cSld name="OBJECT">
    <p:spTree>
      <p:nvGrpSpPr>
        <p:cNvPr id="11" name="Shape 11"/>
        <p:cNvGrpSpPr/>
        <p:nvPr/>
      </p:nvGrpSpPr>
      <p:grpSpPr>
        <a:xfrm>
          <a:off x="0" y="0"/>
          <a:ext cx="0" cy="0"/>
          <a:chOff x="0" y="0"/>
          <a:chExt cx="0" cy="0"/>
        </a:xfrm>
      </p:grpSpPr>
      <p:sp>
        <p:nvSpPr>
          <p:cNvPr id="12" name="Google Shape;12;p44"/>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44"/>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44"/>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45"/>
          <p:cNvSpPr txBox="1"/>
          <p:nvPr>
            <p:ph type="title"/>
          </p:nvPr>
        </p:nvSpPr>
        <p:spPr>
          <a:xfrm>
            <a:off x="384724" y="392827"/>
            <a:ext cx="6271259" cy="4521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45"/>
          <p:cNvSpPr txBox="1"/>
          <p:nvPr>
            <p:ph idx="1" type="body"/>
          </p:nvPr>
        </p:nvSpPr>
        <p:spPr>
          <a:xfrm>
            <a:off x="369484" y="1128933"/>
            <a:ext cx="8405030" cy="2487295"/>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1800">
                <a:solidFill>
                  <a:srgbClr val="595959"/>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8" name="Google Shape;18;p45"/>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45"/>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45"/>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1" name="Shape 21"/>
        <p:cNvGrpSpPr/>
        <p:nvPr/>
      </p:nvGrpSpPr>
      <p:grpSpPr>
        <a:xfrm>
          <a:off x="0" y="0"/>
          <a:ext cx="0" cy="0"/>
          <a:chOff x="0" y="0"/>
          <a:chExt cx="0" cy="0"/>
        </a:xfrm>
      </p:grpSpPr>
      <p:sp>
        <p:nvSpPr>
          <p:cNvPr id="22" name="Google Shape;22;p46"/>
          <p:cNvSpPr txBox="1"/>
          <p:nvPr>
            <p:ph type="ctrTitle"/>
          </p:nvPr>
        </p:nvSpPr>
        <p:spPr>
          <a:xfrm>
            <a:off x="384724" y="392827"/>
            <a:ext cx="5528310" cy="4521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6"/>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180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6"/>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6"/>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6"/>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7" name="Shape 27"/>
        <p:cNvGrpSpPr/>
        <p:nvPr/>
      </p:nvGrpSpPr>
      <p:grpSpPr>
        <a:xfrm>
          <a:off x="0" y="0"/>
          <a:ext cx="0" cy="0"/>
          <a:chOff x="0" y="0"/>
          <a:chExt cx="0" cy="0"/>
        </a:xfrm>
      </p:grpSpPr>
      <p:sp>
        <p:nvSpPr>
          <p:cNvPr id="28" name="Google Shape;28;p47"/>
          <p:cNvSpPr txBox="1"/>
          <p:nvPr>
            <p:ph type="title"/>
          </p:nvPr>
        </p:nvSpPr>
        <p:spPr>
          <a:xfrm>
            <a:off x="384724" y="392827"/>
            <a:ext cx="6271259" cy="4521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7"/>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7"/>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47"/>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2" name="Shape 32"/>
        <p:cNvGrpSpPr/>
        <p:nvPr/>
      </p:nvGrpSpPr>
      <p:grpSpPr>
        <a:xfrm>
          <a:off x="0" y="0"/>
          <a:ext cx="0" cy="0"/>
          <a:chOff x="0" y="0"/>
          <a:chExt cx="0" cy="0"/>
        </a:xfrm>
      </p:grpSpPr>
      <p:sp>
        <p:nvSpPr>
          <p:cNvPr id="33" name="Google Shape;33;p48"/>
          <p:cNvSpPr txBox="1"/>
          <p:nvPr>
            <p:ph type="title"/>
          </p:nvPr>
        </p:nvSpPr>
        <p:spPr>
          <a:xfrm>
            <a:off x="384724" y="392827"/>
            <a:ext cx="6271259" cy="4521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48"/>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 name="Google Shape;35;p48"/>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48"/>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4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48"/>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43"/>
          <p:cNvSpPr txBox="1"/>
          <p:nvPr>
            <p:ph type="title"/>
          </p:nvPr>
        </p:nvSpPr>
        <p:spPr>
          <a:xfrm>
            <a:off x="384724" y="392827"/>
            <a:ext cx="6271259" cy="452119"/>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0" i="0" sz="2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43"/>
          <p:cNvSpPr txBox="1"/>
          <p:nvPr>
            <p:ph idx="1" type="body"/>
          </p:nvPr>
        </p:nvSpPr>
        <p:spPr>
          <a:xfrm>
            <a:off x="369484" y="1128933"/>
            <a:ext cx="8405030" cy="2487295"/>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1800" u="none" cap="none" strike="noStrike">
                <a:solidFill>
                  <a:srgbClr val="595959"/>
                </a:solidFill>
                <a:latin typeface="Arial"/>
                <a:ea typeface="Arial"/>
                <a:cs typeface="Arial"/>
                <a:sym typeface="Arial"/>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8" name="Google Shape;8;p43"/>
          <p:cNvSpPr txBox="1"/>
          <p:nvPr>
            <p:ph idx="11" type="ftr"/>
          </p:nvPr>
        </p:nvSpPr>
        <p:spPr>
          <a:xfrm>
            <a:off x="1665424" y="4901230"/>
            <a:ext cx="5284470" cy="196214"/>
          </a:xfrm>
          <a:prstGeom prst="rect">
            <a:avLst/>
          </a:prstGeom>
          <a:noFill/>
          <a:ln>
            <a:noFill/>
          </a:ln>
        </p:spPr>
        <p:txBody>
          <a:bodyPr anchorCtr="0" anchor="t" bIns="0" lIns="0" spcFirstLastPara="1" rIns="0" wrap="square" tIns="0">
            <a:spAutoFit/>
          </a:bodyPr>
          <a:lstStyle>
            <a:lvl1pPr lvl="0">
              <a:spcBef>
                <a:spcPts val="0"/>
              </a:spcBef>
              <a:spcAft>
                <a:spcPts val="0"/>
              </a:spcAft>
              <a:buSzPts val="1400"/>
              <a:buNone/>
              <a:defRPr b="0" i="0" sz="1200">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4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 name="Google Shape;10;p43"/>
          <p:cNvSpPr txBox="1"/>
          <p:nvPr>
            <p:ph idx="12" type="sldNum"/>
          </p:nvPr>
        </p:nvSpPr>
        <p:spPr>
          <a:xfrm>
            <a:off x="8756108" y="4766561"/>
            <a:ext cx="230504" cy="167639"/>
          </a:xfrm>
          <a:prstGeom prst="rect">
            <a:avLst/>
          </a:prstGeom>
          <a:noFill/>
          <a:ln>
            <a:noFill/>
          </a:ln>
        </p:spPr>
        <p:txBody>
          <a:bodyPr anchorCtr="0" anchor="t" bIns="0" lIns="0" spcFirstLastPara="1" rIns="0" wrap="square" tIns="0">
            <a:spAutoFit/>
          </a:bodyPr>
          <a:lstStyle>
            <a:lvl1pPr indent="0" lvl="0" marL="38100">
              <a:lnSpc>
                <a:spcPct val="100000"/>
              </a:lnSpc>
              <a:spcBef>
                <a:spcPts val="0"/>
              </a:spcBef>
              <a:buNone/>
              <a:defRPr b="0" i="0" sz="1000">
                <a:solidFill>
                  <a:srgbClr val="595959"/>
                </a:solidFill>
                <a:latin typeface="Arial"/>
                <a:ea typeface="Arial"/>
                <a:cs typeface="Arial"/>
                <a:sym typeface="Arial"/>
              </a:defRPr>
            </a:lvl1pPr>
            <a:lvl2pPr indent="0" lvl="1" marL="38100">
              <a:lnSpc>
                <a:spcPct val="100000"/>
              </a:lnSpc>
              <a:spcBef>
                <a:spcPts val="0"/>
              </a:spcBef>
              <a:buNone/>
              <a:defRPr b="0" i="0" sz="1000">
                <a:solidFill>
                  <a:srgbClr val="595959"/>
                </a:solidFill>
                <a:latin typeface="Arial"/>
                <a:ea typeface="Arial"/>
                <a:cs typeface="Arial"/>
                <a:sym typeface="Arial"/>
              </a:defRPr>
            </a:lvl2pPr>
            <a:lvl3pPr indent="0" lvl="2" marL="38100">
              <a:lnSpc>
                <a:spcPct val="100000"/>
              </a:lnSpc>
              <a:spcBef>
                <a:spcPts val="0"/>
              </a:spcBef>
              <a:buNone/>
              <a:defRPr b="0" i="0" sz="1000">
                <a:solidFill>
                  <a:srgbClr val="595959"/>
                </a:solidFill>
                <a:latin typeface="Arial"/>
                <a:ea typeface="Arial"/>
                <a:cs typeface="Arial"/>
                <a:sym typeface="Arial"/>
              </a:defRPr>
            </a:lvl3pPr>
            <a:lvl4pPr indent="0" lvl="3" marL="38100">
              <a:lnSpc>
                <a:spcPct val="100000"/>
              </a:lnSpc>
              <a:spcBef>
                <a:spcPts val="0"/>
              </a:spcBef>
              <a:buNone/>
              <a:defRPr b="0" i="0" sz="1000">
                <a:solidFill>
                  <a:srgbClr val="595959"/>
                </a:solidFill>
                <a:latin typeface="Arial"/>
                <a:ea typeface="Arial"/>
                <a:cs typeface="Arial"/>
                <a:sym typeface="Arial"/>
              </a:defRPr>
            </a:lvl4pPr>
            <a:lvl5pPr indent="0" lvl="4" marL="38100">
              <a:lnSpc>
                <a:spcPct val="100000"/>
              </a:lnSpc>
              <a:spcBef>
                <a:spcPts val="0"/>
              </a:spcBef>
              <a:buNone/>
              <a:defRPr b="0" i="0" sz="1000">
                <a:solidFill>
                  <a:srgbClr val="595959"/>
                </a:solidFill>
                <a:latin typeface="Arial"/>
                <a:ea typeface="Arial"/>
                <a:cs typeface="Arial"/>
                <a:sym typeface="Arial"/>
              </a:defRPr>
            </a:lvl5pPr>
            <a:lvl6pPr indent="0" lvl="5" marL="38100">
              <a:lnSpc>
                <a:spcPct val="100000"/>
              </a:lnSpc>
              <a:spcBef>
                <a:spcPts val="0"/>
              </a:spcBef>
              <a:buNone/>
              <a:defRPr b="0" i="0" sz="1000">
                <a:solidFill>
                  <a:srgbClr val="595959"/>
                </a:solidFill>
                <a:latin typeface="Arial"/>
                <a:ea typeface="Arial"/>
                <a:cs typeface="Arial"/>
                <a:sym typeface="Arial"/>
              </a:defRPr>
            </a:lvl6pPr>
            <a:lvl7pPr indent="0" lvl="6" marL="38100">
              <a:lnSpc>
                <a:spcPct val="100000"/>
              </a:lnSpc>
              <a:spcBef>
                <a:spcPts val="0"/>
              </a:spcBef>
              <a:buNone/>
              <a:defRPr b="0" i="0" sz="1000">
                <a:solidFill>
                  <a:srgbClr val="595959"/>
                </a:solidFill>
                <a:latin typeface="Arial"/>
                <a:ea typeface="Arial"/>
                <a:cs typeface="Arial"/>
                <a:sym typeface="Arial"/>
              </a:defRPr>
            </a:lvl7pPr>
            <a:lvl8pPr indent="0" lvl="7" marL="38100">
              <a:lnSpc>
                <a:spcPct val="100000"/>
              </a:lnSpc>
              <a:spcBef>
                <a:spcPts val="0"/>
              </a:spcBef>
              <a:buNone/>
              <a:defRPr b="0" i="0" sz="1000">
                <a:solidFill>
                  <a:srgbClr val="595959"/>
                </a:solidFill>
                <a:latin typeface="Arial"/>
                <a:ea typeface="Arial"/>
                <a:cs typeface="Arial"/>
                <a:sym typeface="Arial"/>
              </a:defRPr>
            </a:lvl8pPr>
            <a:lvl9pPr indent="0" lvl="8" marL="38100">
              <a:lnSpc>
                <a:spcPct val="100000"/>
              </a:lnSpc>
              <a:spcBef>
                <a:spcPts val="0"/>
              </a:spcBef>
              <a:buNone/>
              <a:defRPr b="0" i="0" sz="1000">
                <a:solidFill>
                  <a:srgbClr val="595959"/>
                </a:solidFill>
                <a:latin typeface="Arial"/>
                <a:ea typeface="Arial"/>
                <a:cs typeface="Arial"/>
                <a:sym typeface="Arial"/>
              </a:defRPr>
            </a:lvl9pPr>
          </a:lstStyle>
          <a:p>
            <a:pPr indent="0" lvl="0" marL="38100" rtl="0" algn="l">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8.jpg"/><Relationship Id="rId5"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3.jpg"/><Relationship Id="rId5" Type="http://schemas.openxmlformats.org/officeDocument/2006/relationships/image" Target="../media/image1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23.jpg"/><Relationship Id="rId5" Type="http://schemas.openxmlformats.org/officeDocument/2006/relationships/image" Target="../media/image2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2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30.jpg"/><Relationship Id="rId5"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34.png"/><Relationship Id="rId5" Type="http://schemas.openxmlformats.org/officeDocument/2006/relationships/image" Target="../media/image4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2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2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21.jpg"/><Relationship Id="rId5" Type="http://schemas.openxmlformats.org/officeDocument/2006/relationships/image" Target="../media/image2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1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24.jpg"/><Relationship Id="rId5" Type="http://schemas.openxmlformats.org/officeDocument/2006/relationships/image" Target="../media/image3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4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26.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8.jpg"/><Relationship Id="rId4" Type="http://schemas.openxmlformats.org/officeDocument/2006/relationships/image" Target="../media/image3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3.jpg"/><Relationship Id="rId4" Type="http://schemas.openxmlformats.org/officeDocument/2006/relationships/image" Target="../media/image4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38.jpg"/><Relationship Id="rId4" Type="http://schemas.openxmlformats.org/officeDocument/2006/relationships/image" Target="../media/image4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4.png"/><Relationship Id="rId4" Type="http://schemas.openxmlformats.org/officeDocument/2006/relationships/image" Target="../media/image3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35.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png"/><Relationship Id="rId4" Type="http://schemas.openxmlformats.org/officeDocument/2006/relationships/image" Target="../media/image37.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4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39.png"/><Relationship Id="rId4" Type="http://schemas.openxmlformats.org/officeDocument/2006/relationships/image" Target="../media/image48.png"/><Relationship Id="rId5" Type="http://schemas.openxmlformats.org/officeDocument/2006/relationships/image" Target="../media/image47.png"/><Relationship Id="rId6" Type="http://schemas.openxmlformats.org/officeDocument/2006/relationships/image" Target="../media/image4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4.png"/><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jpg"/><Relationship Id="rId5"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5.jpg"/><Relationship Id="rId5" Type="http://schemas.openxmlformats.org/officeDocument/2006/relationships/image" Target="../media/image7.jpg"/><Relationship Id="rId6"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2" name="Shape 42"/>
        <p:cNvGrpSpPr/>
        <p:nvPr/>
      </p:nvGrpSpPr>
      <p:grpSpPr>
        <a:xfrm>
          <a:off x="0" y="0"/>
          <a:ext cx="0" cy="0"/>
          <a:chOff x="0" y="0"/>
          <a:chExt cx="0" cy="0"/>
        </a:xfrm>
      </p:grpSpPr>
      <p:pic>
        <p:nvPicPr>
          <p:cNvPr id="43" name="Google Shape;43;p1"/>
          <p:cNvPicPr preferRelativeResize="0"/>
          <p:nvPr/>
        </p:nvPicPr>
        <p:blipFill rotWithShape="1">
          <a:blip r:embed="rId3">
            <a:alphaModFix/>
          </a:blip>
          <a:srcRect b="0" l="0" r="0" t="0"/>
          <a:stretch/>
        </p:blipFill>
        <p:spPr>
          <a:xfrm>
            <a:off x="2219992" y="499965"/>
            <a:ext cx="4452375" cy="2696439"/>
          </a:xfrm>
          <a:prstGeom prst="rect">
            <a:avLst/>
          </a:prstGeom>
          <a:noFill/>
          <a:ln>
            <a:noFill/>
          </a:ln>
        </p:spPr>
      </p:pic>
      <p:sp>
        <p:nvSpPr>
          <p:cNvPr id="44" name="Google Shape;44;p1"/>
          <p:cNvSpPr txBox="1"/>
          <p:nvPr/>
        </p:nvSpPr>
        <p:spPr>
          <a:xfrm>
            <a:off x="1908713" y="3360565"/>
            <a:ext cx="5326380" cy="946150"/>
          </a:xfrm>
          <a:prstGeom prst="rect">
            <a:avLst/>
          </a:prstGeom>
          <a:noFill/>
          <a:ln>
            <a:noFill/>
          </a:ln>
        </p:spPr>
        <p:txBody>
          <a:bodyPr anchorCtr="0" anchor="t" bIns="0" lIns="0" spcFirstLastPara="1" rIns="0" wrap="square" tIns="12700">
            <a:spAutoFit/>
          </a:bodyPr>
          <a:lstStyle/>
          <a:p>
            <a:pPr indent="0" lvl="0" marL="0" rtl="0" algn="ctr">
              <a:lnSpc>
                <a:spcPct val="100000"/>
              </a:lnSpc>
              <a:spcBef>
                <a:spcPts val="0"/>
              </a:spcBef>
              <a:spcAft>
                <a:spcPts val="0"/>
              </a:spcAft>
              <a:buNone/>
            </a:pPr>
            <a:r>
              <a:rPr b="1" lang="tr-TR" sz="2400">
                <a:solidFill>
                  <a:srgbClr val="CC0000"/>
                </a:solidFill>
                <a:latin typeface="Arial"/>
                <a:ea typeface="Arial"/>
                <a:cs typeface="Arial"/>
                <a:sym typeface="Arial"/>
              </a:rPr>
              <a:t>A</a:t>
            </a:r>
            <a:r>
              <a:rPr b="1" lang="tr-TR" sz="2400">
                <a:latin typeface="Arial"/>
                <a:ea typeface="Arial"/>
                <a:cs typeface="Arial"/>
                <a:sym typeface="Arial"/>
              </a:rPr>
              <a:t>NKARA </a:t>
            </a:r>
            <a:r>
              <a:rPr b="1" lang="tr-TR" sz="2400">
                <a:solidFill>
                  <a:srgbClr val="CC0000"/>
                </a:solidFill>
                <a:latin typeface="Arial"/>
                <a:ea typeface="Arial"/>
                <a:cs typeface="Arial"/>
                <a:sym typeface="Arial"/>
              </a:rPr>
              <a:t>U</a:t>
            </a:r>
            <a:r>
              <a:rPr b="1" lang="tr-TR" sz="2400">
                <a:latin typeface="Arial"/>
                <a:ea typeface="Arial"/>
                <a:cs typeface="Arial"/>
                <a:sym typeface="Arial"/>
              </a:rPr>
              <a:t>NIVERSITY </a:t>
            </a:r>
            <a:r>
              <a:rPr b="1" lang="tr-TR" sz="2400">
                <a:solidFill>
                  <a:srgbClr val="CC0000"/>
                </a:solidFill>
                <a:latin typeface="Arial"/>
                <a:ea typeface="Arial"/>
                <a:cs typeface="Arial"/>
                <a:sym typeface="Arial"/>
              </a:rPr>
              <a:t>C</a:t>
            </a:r>
            <a:r>
              <a:rPr b="1" lang="tr-TR" sz="2400">
                <a:latin typeface="Arial"/>
                <a:ea typeface="Arial"/>
                <a:cs typeface="Arial"/>
                <a:sym typeface="Arial"/>
              </a:rPr>
              <a:t>YBER </a:t>
            </a:r>
            <a:r>
              <a:rPr b="1" lang="tr-TR" sz="2400">
                <a:solidFill>
                  <a:srgbClr val="CC0000"/>
                </a:solidFill>
                <a:latin typeface="Arial"/>
                <a:ea typeface="Arial"/>
                <a:cs typeface="Arial"/>
                <a:sym typeface="Arial"/>
              </a:rPr>
              <a:t>C</a:t>
            </a:r>
            <a:r>
              <a:rPr b="1" lang="tr-TR" sz="2400">
                <a:latin typeface="Arial"/>
                <a:ea typeface="Arial"/>
                <a:cs typeface="Arial"/>
                <a:sym typeface="Arial"/>
              </a:rPr>
              <a:t>LUB</a:t>
            </a:r>
            <a:endParaRPr sz="2400">
              <a:latin typeface="Arial"/>
              <a:ea typeface="Arial"/>
              <a:cs typeface="Arial"/>
              <a:sym typeface="Arial"/>
            </a:endParaRPr>
          </a:p>
          <a:p>
            <a:pPr indent="0" lvl="0" marL="0" rtl="0" algn="ctr">
              <a:lnSpc>
                <a:spcPct val="100000"/>
              </a:lnSpc>
              <a:spcBef>
                <a:spcPts val="2210"/>
              </a:spcBef>
              <a:spcAft>
                <a:spcPts val="0"/>
              </a:spcAft>
              <a:buNone/>
            </a:pPr>
            <a:r>
              <a:rPr i="1" lang="tr-TR" sz="1800">
                <a:latin typeface="Arial"/>
                <a:ea typeface="Arial"/>
                <a:cs typeface="Arial"/>
                <a:sym typeface="Arial"/>
              </a:rPr>
              <a:t>Ankara Üniversitesi Siber Güvenlik Topluluğu</a:t>
            </a:r>
            <a:endParaRPr sz="1800">
              <a:latin typeface="Arial"/>
              <a:ea typeface="Arial"/>
              <a:cs typeface="Arial"/>
              <a:sym typeface="Arial"/>
            </a:endParaRPr>
          </a:p>
        </p:txBody>
      </p:sp>
      <p:sp>
        <p:nvSpPr>
          <p:cNvPr id="45" name="Google Shape;45;p1"/>
          <p:cNvSpPr txBox="1"/>
          <p:nvPr/>
        </p:nvSpPr>
        <p:spPr>
          <a:xfrm>
            <a:off x="8781508" y="4754531"/>
            <a:ext cx="96520" cy="1778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000">
                <a:solidFill>
                  <a:srgbClr val="595959"/>
                </a:solidFill>
                <a:latin typeface="Arial"/>
                <a:ea typeface="Arial"/>
                <a:cs typeface="Arial"/>
                <a:sym typeface="Arial"/>
              </a:rPr>
              <a:t>1</a:t>
            </a:r>
            <a:endParaRPr sz="100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7" name="Shape 157"/>
        <p:cNvGrpSpPr/>
        <p:nvPr/>
      </p:nvGrpSpPr>
      <p:grpSpPr>
        <a:xfrm>
          <a:off x="0" y="0"/>
          <a:ext cx="0" cy="0"/>
          <a:chOff x="0" y="0"/>
          <a:chExt cx="0" cy="0"/>
        </a:xfrm>
      </p:grpSpPr>
      <p:sp>
        <p:nvSpPr>
          <p:cNvPr id="158" name="Google Shape;158;p10"/>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kurulus_2016-2017/egitim.txt</a:t>
            </a:r>
            <a:endParaRPr/>
          </a:p>
        </p:txBody>
      </p:sp>
      <p:pic>
        <p:nvPicPr>
          <p:cNvPr id="159" name="Google Shape;159;p10"/>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pic>
        <p:nvPicPr>
          <p:cNvPr id="160" name="Google Shape;160;p10"/>
          <p:cNvPicPr preferRelativeResize="0"/>
          <p:nvPr/>
        </p:nvPicPr>
        <p:blipFill rotWithShape="1">
          <a:blip r:embed="rId4">
            <a:alphaModFix/>
          </a:blip>
          <a:srcRect b="0" l="0" r="0" t="0"/>
          <a:stretch/>
        </p:blipFill>
        <p:spPr>
          <a:xfrm>
            <a:off x="854801" y="1126706"/>
            <a:ext cx="3216168" cy="3530141"/>
          </a:xfrm>
          <a:prstGeom prst="rect">
            <a:avLst/>
          </a:prstGeom>
          <a:noFill/>
          <a:ln>
            <a:noFill/>
          </a:ln>
        </p:spPr>
      </p:pic>
      <p:pic>
        <p:nvPicPr>
          <p:cNvPr id="161" name="Google Shape;161;p10"/>
          <p:cNvPicPr preferRelativeResize="0"/>
          <p:nvPr/>
        </p:nvPicPr>
        <p:blipFill rotWithShape="1">
          <a:blip r:embed="rId5">
            <a:alphaModFix/>
          </a:blip>
          <a:srcRect b="0" l="0" r="0" t="0"/>
          <a:stretch/>
        </p:blipFill>
        <p:spPr>
          <a:xfrm>
            <a:off x="5249905" y="1149580"/>
            <a:ext cx="3153194" cy="3441588"/>
          </a:xfrm>
          <a:prstGeom prst="rect">
            <a:avLst/>
          </a:prstGeom>
          <a:noFill/>
          <a:ln>
            <a:noFill/>
          </a:ln>
        </p:spPr>
      </p:pic>
      <p:grpSp>
        <p:nvGrpSpPr>
          <p:cNvPr id="162" name="Google Shape;162;p10"/>
          <p:cNvGrpSpPr/>
          <p:nvPr/>
        </p:nvGrpSpPr>
        <p:grpSpPr>
          <a:xfrm>
            <a:off x="973947" y="4898564"/>
            <a:ext cx="7196456" cy="245111"/>
            <a:chOff x="973947" y="4898564"/>
            <a:chExt cx="7196456" cy="245111"/>
          </a:xfrm>
        </p:grpSpPr>
        <p:sp>
          <p:nvSpPr>
            <p:cNvPr id="163" name="Google Shape;163;p10"/>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64" name="Google Shape;164;p10"/>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165" name="Google Shape;165;p10"/>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66" name="Google Shape;166;p10"/>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0" name="Shape 170"/>
        <p:cNvGrpSpPr/>
        <p:nvPr/>
      </p:nvGrpSpPr>
      <p:grpSpPr>
        <a:xfrm>
          <a:off x="0" y="0"/>
          <a:ext cx="0" cy="0"/>
          <a:chOff x="0" y="0"/>
          <a:chExt cx="0" cy="0"/>
        </a:xfrm>
      </p:grpSpPr>
      <p:sp>
        <p:nvSpPr>
          <p:cNvPr id="171" name="Google Shape;171;p11"/>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kurulus_2016-2017/website.txt</a:t>
            </a:r>
            <a:endParaRPr/>
          </a:p>
        </p:txBody>
      </p:sp>
      <p:sp>
        <p:nvSpPr>
          <p:cNvPr id="172" name="Google Shape;172;p11"/>
          <p:cNvSpPr txBox="1"/>
          <p:nvPr/>
        </p:nvSpPr>
        <p:spPr>
          <a:xfrm>
            <a:off x="730025" y="1197066"/>
            <a:ext cx="3100070" cy="253936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300">
                <a:solidFill>
                  <a:srgbClr val="595959"/>
                </a:solidFill>
                <a:latin typeface="Arial"/>
                <a:ea typeface="Arial"/>
                <a:cs typeface="Arial"/>
                <a:sym typeface="Arial"/>
              </a:rPr>
              <a:t>aucyberclub.org</a:t>
            </a:r>
            <a:endParaRPr sz="2300">
              <a:latin typeface="Arial"/>
              <a:ea typeface="Arial"/>
              <a:cs typeface="Arial"/>
              <a:sym typeface="Arial"/>
            </a:endParaRPr>
          </a:p>
          <a:p>
            <a:pPr indent="-366395" lvl="0" marL="469265" rtl="0" algn="l">
              <a:lnSpc>
                <a:spcPct val="100000"/>
              </a:lnSpc>
              <a:spcBef>
                <a:spcPts val="2495"/>
              </a:spcBef>
              <a:spcAft>
                <a:spcPts val="0"/>
              </a:spcAft>
              <a:buClr>
                <a:srgbClr val="595959"/>
              </a:buClr>
              <a:buSzPts val="1800"/>
              <a:buFont typeface="Arial"/>
              <a:buChar char="●"/>
            </a:pPr>
            <a:r>
              <a:rPr lang="tr-TR" sz="1800">
                <a:solidFill>
                  <a:srgbClr val="595959"/>
                </a:solidFill>
                <a:latin typeface="Arial"/>
                <a:ea typeface="Arial"/>
                <a:cs typeface="Arial"/>
                <a:sym typeface="Arial"/>
              </a:rPr>
              <a:t>Blog ama ne tip bir blog?</a:t>
            </a:r>
            <a:endParaRPr sz="1800">
              <a:latin typeface="Arial"/>
              <a:ea typeface="Arial"/>
              <a:cs typeface="Arial"/>
              <a:sym typeface="Arial"/>
            </a:endParaRPr>
          </a:p>
          <a:p>
            <a:pPr indent="-366395" lvl="0" marL="4692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Neler yazıyoruz?</a:t>
            </a:r>
            <a:endParaRPr sz="1800">
              <a:latin typeface="Arial"/>
              <a:ea typeface="Arial"/>
              <a:cs typeface="Arial"/>
              <a:sym typeface="Arial"/>
            </a:endParaRPr>
          </a:p>
          <a:p>
            <a:pPr indent="-366395" lvl="0" marL="4692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Neler yazmıyoruz?</a:t>
            </a:r>
            <a:endParaRPr sz="1800">
              <a:latin typeface="Arial"/>
              <a:ea typeface="Arial"/>
              <a:cs typeface="Arial"/>
              <a:sym typeface="Arial"/>
            </a:endParaRPr>
          </a:p>
          <a:p>
            <a:pPr indent="-366395" lvl="0" marL="4692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Teknolojik altyapısı nedir?</a:t>
            </a:r>
            <a:endParaRPr sz="1800">
              <a:latin typeface="Arial"/>
              <a:ea typeface="Arial"/>
              <a:cs typeface="Arial"/>
              <a:sym typeface="Arial"/>
            </a:endParaRPr>
          </a:p>
          <a:p>
            <a:pPr indent="-366395" lvl="0" marL="4692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Nasıl katılım sağlanabilir?</a:t>
            </a:r>
            <a:endParaRPr sz="1800">
              <a:latin typeface="Arial"/>
              <a:ea typeface="Arial"/>
              <a:cs typeface="Arial"/>
              <a:sym typeface="Arial"/>
            </a:endParaRPr>
          </a:p>
          <a:p>
            <a:pPr indent="-366395" lvl="0" marL="4692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CyberCamp</a:t>
            </a:r>
            <a:endParaRPr sz="1800">
              <a:latin typeface="Arial"/>
              <a:ea typeface="Arial"/>
              <a:cs typeface="Arial"/>
              <a:sym typeface="Arial"/>
            </a:endParaRPr>
          </a:p>
        </p:txBody>
      </p:sp>
      <p:pic>
        <p:nvPicPr>
          <p:cNvPr id="173" name="Google Shape;173;p11"/>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174" name="Google Shape;174;p11"/>
          <p:cNvGrpSpPr/>
          <p:nvPr/>
        </p:nvGrpSpPr>
        <p:grpSpPr>
          <a:xfrm>
            <a:off x="973947" y="4898564"/>
            <a:ext cx="7196456" cy="245111"/>
            <a:chOff x="973947" y="4898564"/>
            <a:chExt cx="7196456" cy="245111"/>
          </a:xfrm>
        </p:grpSpPr>
        <p:sp>
          <p:nvSpPr>
            <p:cNvPr id="175" name="Google Shape;175;p11"/>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76" name="Google Shape;176;p11"/>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177" name="Google Shape;177;p11"/>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78" name="Google Shape;178;p11"/>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2" name="Shape 182"/>
        <p:cNvGrpSpPr/>
        <p:nvPr/>
      </p:nvGrpSpPr>
      <p:grpSpPr>
        <a:xfrm>
          <a:off x="0" y="0"/>
          <a:ext cx="0" cy="0"/>
          <a:chOff x="0" y="0"/>
          <a:chExt cx="0" cy="0"/>
        </a:xfrm>
      </p:grpSpPr>
      <p:sp>
        <p:nvSpPr>
          <p:cNvPr id="183" name="Google Shape;183;p12"/>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kurulus_2016-2017/website.txt</a:t>
            </a:r>
            <a:endParaRPr/>
          </a:p>
        </p:txBody>
      </p:sp>
      <p:pic>
        <p:nvPicPr>
          <p:cNvPr id="184" name="Google Shape;184;p12"/>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pic>
        <p:nvPicPr>
          <p:cNvPr id="185" name="Google Shape;185;p12"/>
          <p:cNvPicPr preferRelativeResize="0"/>
          <p:nvPr/>
        </p:nvPicPr>
        <p:blipFill rotWithShape="1">
          <a:blip r:embed="rId4">
            <a:alphaModFix/>
          </a:blip>
          <a:srcRect b="0" l="0" r="0" t="0"/>
          <a:stretch/>
        </p:blipFill>
        <p:spPr>
          <a:xfrm>
            <a:off x="300002" y="1079425"/>
            <a:ext cx="8535232" cy="3707048"/>
          </a:xfrm>
          <a:prstGeom prst="rect">
            <a:avLst/>
          </a:prstGeom>
          <a:noFill/>
          <a:ln>
            <a:noFill/>
          </a:ln>
        </p:spPr>
      </p:pic>
      <p:grpSp>
        <p:nvGrpSpPr>
          <p:cNvPr id="186" name="Google Shape;186;p12"/>
          <p:cNvGrpSpPr/>
          <p:nvPr/>
        </p:nvGrpSpPr>
        <p:grpSpPr>
          <a:xfrm>
            <a:off x="973947" y="4898564"/>
            <a:ext cx="7196456" cy="245111"/>
            <a:chOff x="973947" y="4898564"/>
            <a:chExt cx="7196456" cy="245111"/>
          </a:xfrm>
        </p:grpSpPr>
        <p:sp>
          <p:nvSpPr>
            <p:cNvPr id="187" name="Google Shape;187;p12"/>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88" name="Google Shape;188;p12"/>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189" name="Google Shape;189;p12"/>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90" name="Google Shape;190;p12"/>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4" name="Shape 194"/>
        <p:cNvGrpSpPr/>
        <p:nvPr/>
      </p:nvGrpSpPr>
      <p:grpSpPr>
        <a:xfrm>
          <a:off x="0" y="0"/>
          <a:ext cx="0" cy="0"/>
          <a:chOff x="0" y="0"/>
          <a:chExt cx="0" cy="0"/>
        </a:xfrm>
      </p:grpSpPr>
      <p:sp>
        <p:nvSpPr>
          <p:cNvPr id="195" name="Google Shape;195;p13"/>
          <p:cNvSpPr txBox="1"/>
          <p:nvPr>
            <p:ph type="title"/>
          </p:nvPr>
        </p:nvSpPr>
        <p:spPr>
          <a:xfrm>
            <a:off x="384724" y="392827"/>
            <a:ext cx="6565170" cy="443711"/>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kurulus_2016-2017/twitter.txt</a:t>
            </a:r>
            <a:endParaRPr/>
          </a:p>
        </p:txBody>
      </p:sp>
      <p:sp>
        <p:nvSpPr>
          <p:cNvPr id="196" name="Google Shape;196;p13"/>
          <p:cNvSpPr txBox="1"/>
          <p:nvPr/>
        </p:nvSpPr>
        <p:spPr>
          <a:xfrm>
            <a:off x="372024" y="1185615"/>
            <a:ext cx="2591435" cy="2287270"/>
          </a:xfrm>
          <a:prstGeom prst="rect">
            <a:avLst/>
          </a:prstGeom>
          <a:noFill/>
          <a:ln>
            <a:noFill/>
          </a:ln>
        </p:spPr>
        <p:txBody>
          <a:bodyPr anchorCtr="0" anchor="t" bIns="0" lIns="0" spcFirstLastPara="1" rIns="0" wrap="square" tIns="12700">
            <a:spAutoFit/>
          </a:bodyPr>
          <a:lstStyle/>
          <a:p>
            <a:pPr indent="0" lvl="0" marL="25400" rtl="0" algn="l">
              <a:lnSpc>
                <a:spcPct val="100000"/>
              </a:lnSpc>
              <a:spcBef>
                <a:spcPts val="0"/>
              </a:spcBef>
              <a:spcAft>
                <a:spcPts val="0"/>
              </a:spcAft>
              <a:buNone/>
            </a:pPr>
            <a:r>
              <a:rPr b="1" lang="tr-TR" sz="2400">
                <a:solidFill>
                  <a:srgbClr val="595959"/>
                </a:solidFill>
                <a:latin typeface="Arial"/>
                <a:ea typeface="Arial"/>
                <a:cs typeface="Arial"/>
                <a:sym typeface="Arial"/>
              </a:rPr>
              <a:t>@_aucc</a:t>
            </a:r>
            <a:endParaRPr sz="2400">
              <a:latin typeface="Arial"/>
              <a:ea typeface="Arial"/>
              <a:cs typeface="Arial"/>
              <a:sym typeface="Arial"/>
            </a:endParaRPr>
          </a:p>
          <a:p>
            <a:pPr indent="0" lvl="0" marL="0" rtl="0" algn="l">
              <a:lnSpc>
                <a:spcPct val="100000"/>
              </a:lnSpc>
              <a:spcBef>
                <a:spcPts val="10"/>
              </a:spcBef>
              <a:spcAft>
                <a:spcPts val="0"/>
              </a:spcAft>
              <a:buNone/>
            </a:pPr>
            <a:r>
              <a:t/>
            </a:r>
            <a:endParaRPr sz="2400">
              <a:latin typeface="Arial"/>
              <a:ea typeface="Arial"/>
              <a:cs typeface="Arial"/>
              <a:sym typeface="Arial"/>
            </a:endParaRPr>
          </a:p>
          <a:p>
            <a:pPr indent="0" lvl="0" marL="12700" marR="893444" rtl="0" algn="l">
              <a:lnSpc>
                <a:spcPct val="187500"/>
              </a:lnSpc>
              <a:spcBef>
                <a:spcPts val="5"/>
              </a:spcBef>
              <a:spcAft>
                <a:spcPts val="0"/>
              </a:spcAft>
              <a:buNone/>
            </a:pPr>
            <a:r>
              <a:rPr lang="tr-TR" sz="1800">
                <a:solidFill>
                  <a:srgbClr val="595959"/>
                </a:solidFill>
                <a:latin typeface="Arial"/>
                <a:ea typeface="Arial"/>
                <a:cs typeface="Arial"/>
                <a:sym typeface="Arial"/>
              </a:rPr>
              <a:t>Ne durumdayız? Faydaları nedir?</a:t>
            </a:r>
            <a:endParaRPr sz="1800">
              <a:latin typeface="Arial"/>
              <a:ea typeface="Arial"/>
              <a:cs typeface="Arial"/>
              <a:sym typeface="Arial"/>
            </a:endParaRPr>
          </a:p>
          <a:p>
            <a:pPr indent="0" lvl="0" marL="12700" rtl="0" algn="l">
              <a:lnSpc>
                <a:spcPct val="100000"/>
              </a:lnSpc>
              <a:spcBef>
                <a:spcPts val="1895"/>
              </a:spcBef>
              <a:spcAft>
                <a:spcPts val="0"/>
              </a:spcAft>
              <a:buNone/>
            </a:pPr>
            <a:r>
              <a:rPr lang="tr-TR" sz="1800">
                <a:solidFill>
                  <a:srgbClr val="595959"/>
                </a:solidFill>
                <a:latin typeface="Arial"/>
                <a:ea typeface="Arial"/>
                <a:cs typeface="Arial"/>
                <a:sym typeface="Arial"/>
              </a:rPr>
              <a:t>Nasıl destek olabilirsiniz?</a:t>
            </a:r>
            <a:endParaRPr sz="1800">
              <a:latin typeface="Arial"/>
              <a:ea typeface="Arial"/>
              <a:cs typeface="Arial"/>
              <a:sym typeface="Arial"/>
            </a:endParaRPr>
          </a:p>
        </p:txBody>
      </p:sp>
      <p:pic>
        <p:nvPicPr>
          <p:cNvPr id="197" name="Google Shape;197;p13"/>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198" name="Google Shape;198;p13"/>
          <p:cNvGrpSpPr/>
          <p:nvPr/>
        </p:nvGrpSpPr>
        <p:grpSpPr>
          <a:xfrm>
            <a:off x="4388091" y="1085647"/>
            <a:ext cx="3918585" cy="3550285"/>
            <a:chOff x="4388091" y="1085647"/>
            <a:chExt cx="3918585" cy="3550285"/>
          </a:xfrm>
        </p:grpSpPr>
        <p:pic>
          <p:nvPicPr>
            <p:cNvPr id="199" name="Google Shape;199;p13"/>
            <p:cNvPicPr preferRelativeResize="0"/>
            <p:nvPr/>
          </p:nvPicPr>
          <p:blipFill rotWithShape="1">
            <a:blip r:embed="rId4">
              <a:alphaModFix/>
            </a:blip>
            <a:srcRect b="0" l="0" r="0" t="0"/>
            <a:stretch/>
          </p:blipFill>
          <p:spPr>
            <a:xfrm>
              <a:off x="4392841" y="1090422"/>
              <a:ext cx="3908840" cy="3540515"/>
            </a:xfrm>
            <a:prstGeom prst="rect">
              <a:avLst/>
            </a:prstGeom>
            <a:noFill/>
            <a:ln>
              <a:noFill/>
            </a:ln>
          </p:spPr>
        </p:pic>
        <p:sp>
          <p:nvSpPr>
            <p:cNvPr id="200" name="Google Shape;200;p13"/>
            <p:cNvSpPr/>
            <p:nvPr/>
          </p:nvSpPr>
          <p:spPr>
            <a:xfrm>
              <a:off x="4388091" y="1085647"/>
              <a:ext cx="3918585" cy="3550285"/>
            </a:xfrm>
            <a:custGeom>
              <a:rect b="b" l="l" r="r" t="t"/>
              <a:pathLst>
                <a:path extrusionOk="0" h="3550285" w="3918584">
                  <a:moveTo>
                    <a:pt x="0" y="0"/>
                  </a:moveTo>
                  <a:lnTo>
                    <a:pt x="3918368" y="0"/>
                  </a:lnTo>
                  <a:lnTo>
                    <a:pt x="3918368" y="3550040"/>
                  </a:lnTo>
                  <a:lnTo>
                    <a:pt x="0" y="3550040"/>
                  </a:lnTo>
                  <a:lnTo>
                    <a:pt x="0"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201" name="Google Shape;201;p13"/>
          <p:cNvGrpSpPr/>
          <p:nvPr/>
        </p:nvGrpSpPr>
        <p:grpSpPr>
          <a:xfrm>
            <a:off x="973947" y="4898564"/>
            <a:ext cx="7196456" cy="245111"/>
            <a:chOff x="973947" y="4898564"/>
            <a:chExt cx="7196456" cy="245111"/>
          </a:xfrm>
        </p:grpSpPr>
        <p:sp>
          <p:nvSpPr>
            <p:cNvPr id="202" name="Google Shape;202;p13"/>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03" name="Google Shape;203;p13"/>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204" name="Google Shape;204;p13"/>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05" name="Google Shape;205;p13"/>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9" name="Shape 209"/>
        <p:cNvGrpSpPr/>
        <p:nvPr/>
      </p:nvGrpSpPr>
      <p:grpSpPr>
        <a:xfrm>
          <a:off x="0" y="0"/>
          <a:ext cx="0" cy="0"/>
          <a:chOff x="0" y="0"/>
          <a:chExt cx="0" cy="0"/>
        </a:xfrm>
      </p:grpSpPr>
      <p:sp>
        <p:nvSpPr>
          <p:cNvPr id="210" name="Google Shape;210;p14"/>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kurulus_2016-2017/nopcon.txt</a:t>
            </a:r>
            <a:endParaRPr/>
          </a:p>
        </p:txBody>
      </p:sp>
      <p:pic>
        <p:nvPicPr>
          <p:cNvPr id="211" name="Google Shape;211;p14"/>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212" name="Google Shape;212;p14"/>
          <p:cNvGrpSpPr/>
          <p:nvPr/>
        </p:nvGrpSpPr>
        <p:grpSpPr>
          <a:xfrm>
            <a:off x="1892373" y="1107435"/>
            <a:ext cx="5359400" cy="3631565"/>
            <a:chOff x="1892373" y="1107435"/>
            <a:chExt cx="5359400" cy="3631565"/>
          </a:xfrm>
        </p:grpSpPr>
        <p:pic>
          <p:nvPicPr>
            <p:cNvPr id="213" name="Google Shape;213;p14"/>
            <p:cNvPicPr preferRelativeResize="0"/>
            <p:nvPr/>
          </p:nvPicPr>
          <p:blipFill rotWithShape="1">
            <a:blip r:embed="rId4">
              <a:alphaModFix/>
            </a:blip>
            <a:srcRect b="0" l="0" r="0" t="0"/>
            <a:stretch/>
          </p:blipFill>
          <p:spPr>
            <a:xfrm>
              <a:off x="1971052" y="1149156"/>
              <a:ext cx="5252697" cy="3584957"/>
            </a:xfrm>
            <a:prstGeom prst="rect">
              <a:avLst/>
            </a:prstGeom>
            <a:noFill/>
            <a:ln>
              <a:noFill/>
            </a:ln>
          </p:spPr>
        </p:pic>
        <p:sp>
          <p:nvSpPr>
            <p:cNvPr id="214" name="Google Shape;214;p14"/>
            <p:cNvSpPr/>
            <p:nvPr/>
          </p:nvSpPr>
          <p:spPr>
            <a:xfrm>
              <a:off x="1892373" y="1107435"/>
              <a:ext cx="5359400" cy="3631565"/>
            </a:xfrm>
            <a:custGeom>
              <a:rect b="b" l="l" r="r" t="t"/>
              <a:pathLst>
                <a:path extrusionOk="0" h="3631565" w="5359400">
                  <a:moveTo>
                    <a:pt x="0" y="0"/>
                  </a:moveTo>
                  <a:lnTo>
                    <a:pt x="5359236" y="0"/>
                  </a:lnTo>
                  <a:lnTo>
                    <a:pt x="5359236" y="3631453"/>
                  </a:lnTo>
                  <a:lnTo>
                    <a:pt x="0" y="3631453"/>
                  </a:lnTo>
                  <a:lnTo>
                    <a:pt x="0"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215" name="Google Shape;215;p14"/>
          <p:cNvGrpSpPr/>
          <p:nvPr/>
        </p:nvGrpSpPr>
        <p:grpSpPr>
          <a:xfrm>
            <a:off x="973947" y="4898564"/>
            <a:ext cx="7196456" cy="245111"/>
            <a:chOff x="973947" y="4898564"/>
            <a:chExt cx="7196456" cy="245111"/>
          </a:xfrm>
        </p:grpSpPr>
        <p:sp>
          <p:nvSpPr>
            <p:cNvPr id="216" name="Google Shape;216;p14"/>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17" name="Google Shape;217;p14"/>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218" name="Google Shape;218;p14"/>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19" name="Google Shape;219;p14"/>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23" name="Shape 223"/>
        <p:cNvGrpSpPr/>
        <p:nvPr/>
      </p:nvGrpSpPr>
      <p:grpSpPr>
        <a:xfrm>
          <a:off x="0" y="0"/>
          <a:ext cx="0" cy="0"/>
          <a:chOff x="0" y="0"/>
          <a:chExt cx="0" cy="0"/>
        </a:xfrm>
      </p:grpSpPr>
      <p:sp>
        <p:nvSpPr>
          <p:cNvPr id="224" name="Google Shape;224;p15"/>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kurulus_2019-2020/hackweeks.txt</a:t>
            </a:r>
            <a:endParaRPr/>
          </a:p>
        </p:txBody>
      </p:sp>
      <p:pic>
        <p:nvPicPr>
          <p:cNvPr id="225" name="Google Shape;225;p15"/>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pic>
        <p:nvPicPr>
          <p:cNvPr id="226" name="Google Shape;226;p15"/>
          <p:cNvPicPr preferRelativeResize="0"/>
          <p:nvPr/>
        </p:nvPicPr>
        <p:blipFill rotWithShape="1">
          <a:blip r:embed="rId4">
            <a:alphaModFix/>
          </a:blip>
          <a:srcRect b="0" l="0" r="0" t="0"/>
          <a:stretch/>
        </p:blipFill>
        <p:spPr>
          <a:xfrm>
            <a:off x="1039999" y="1042650"/>
            <a:ext cx="2658971" cy="3583001"/>
          </a:xfrm>
          <a:prstGeom prst="rect">
            <a:avLst/>
          </a:prstGeom>
          <a:noFill/>
          <a:ln>
            <a:noFill/>
          </a:ln>
        </p:spPr>
      </p:pic>
      <p:pic>
        <p:nvPicPr>
          <p:cNvPr id="227" name="Google Shape;227;p15"/>
          <p:cNvPicPr preferRelativeResize="0"/>
          <p:nvPr/>
        </p:nvPicPr>
        <p:blipFill rotWithShape="1">
          <a:blip r:embed="rId5">
            <a:alphaModFix/>
          </a:blip>
          <a:srcRect b="0" l="0" r="0" t="0"/>
          <a:stretch/>
        </p:blipFill>
        <p:spPr>
          <a:xfrm>
            <a:off x="3851381" y="1099925"/>
            <a:ext cx="4700977" cy="3525732"/>
          </a:xfrm>
          <a:prstGeom prst="rect">
            <a:avLst/>
          </a:prstGeom>
          <a:noFill/>
          <a:ln>
            <a:noFill/>
          </a:ln>
        </p:spPr>
      </p:pic>
      <p:grpSp>
        <p:nvGrpSpPr>
          <p:cNvPr id="228" name="Google Shape;228;p15"/>
          <p:cNvGrpSpPr/>
          <p:nvPr/>
        </p:nvGrpSpPr>
        <p:grpSpPr>
          <a:xfrm>
            <a:off x="973947" y="4898564"/>
            <a:ext cx="7196456" cy="245111"/>
            <a:chOff x="973947" y="4898564"/>
            <a:chExt cx="7196456" cy="245111"/>
          </a:xfrm>
        </p:grpSpPr>
        <p:sp>
          <p:nvSpPr>
            <p:cNvPr id="229" name="Google Shape;229;p15"/>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30" name="Google Shape;230;p15"/>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231" name="Google Shape;231;p15"/>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32" name="Google Shape;232;p15"/>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2022</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6" name="Shape 236"/>
        <p:cNvGrpSpPr/>
        <p:nvPr/>
      </p:nvGrpSpPr>
      <p:grpSpPr>
        <a:xfrm>
          <a:off x="0" y="0"/>
          <a:ext cx="0" cy="0"/>
          <a:chOff x="0" y="0"/>
          <a:chExt cx="0" cy="0"/>
        </a:xfrm>
      </p:grpSpPr>
      <p:sp>
        <p:nvSpPr>
          <p:cNvPr id="237" name="Google Shape;237;p16"/>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kurulus_2019-2020/sgu101.txt</a:t>
            </a:r>
            <a:endParaRPr/>
          </a:p>
        </p:txBody>
      </p:sp>
      <p:pic>
        <p:nvPicPr>
          <p:cNvPr id="238" name="Google Shape;238;p16"/>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pic>
        <p:nvPicPr>
          <p:cNvPr id="239" name="Google Shape;239;p16"/>
          <p:cNvPicPr preferRelativeResize="0"/>
          <p:nvPr/>
        </p:nvPicPr>
        <p:blipFill rotWithShape="1">
          <a:blip r:embed="rId4">
            <a:alphaModFix/>
          </a:blip>
          <a:srcRect b="0" l="0" r="0" t="0"/>
          <a:stretch/>
        </p:blipFill>
        <p:spPr>
          <a:xfrm>
            <a:off x="1331050" y="1177750"/>
            <a:ext cx="6482205" cy="3646239"/>
          </a:xfrm>
          <a:prstGeom prst="rect">
            <a:avLst/>
          </a:prstGeom>
          <a:noFill/>
          <a:ln>
            <a:noFill/>
          </a:ln>
        </p:spPr>
      </p:pic>
      <p:grpSp>
        <p:nvGrpSpPr>
          <p:cNvPr id="240" name="Google Shape;240;p16"/>
          <p:cNvGrpSpPr/>
          <p:nvPr/>
        </p:nvGrpSpPr>
        <p:grpSpPr>
          <a:xfrm>
            <a:off x="973947" y="4898564"/>
            <a:ext cx="7196456" cy="245111"/>
            <a:chOff x="973947" y="4898564"/>
            <a:chExt cx="7196456" cy="245111"/>
          </a:xfrm>
        </p:grpSpPr>
        <p:sp>
          <p:nvSpPr>
            <p:cNvPr id="241" name="Google Shape;241;p16"/>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42" name="Google Shape;242;p16"/>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243" name="Google Shape;243;p16"/>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44" name="Google Shape;244;p16"/>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8" name="Shape 248"/>
        <p:cNvGrpSpPr/>
        <p:nvPr/>
      </p:nvGrpSpPr>
      <p:grpSpPr>
        <a:xfrm>
          <a:off x="0" y="0"/>
          <a:ext cx="0" cy="0"/>
          <a:chOff x="0" y="0"/>
          <a:chExt cx="0" cy="0"/>
        </a:xfrm>
      </p:grpSpPr>
      <p:sp>
        <p:nvSpPr>
          <p:cNvPr id="249" name="Google Shape;249;p17"/>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aucc-2021-22.jpeg</a:t>
            </a:r>
            <a:endParaRPr/>
          </a:p>
        </p:txBody>
      </p:sp>
      <p:pic>
        <p:nvPicPr>
          <p:cNvPr id="250" name="Google Shape;250;p17"/>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251" name="Google Shape;251;p17"/>
          <p:cNvGrpSpPr/>
          <p:nvPr/>
        </p:nvGrpSpPr>
        <p:grpSpPr>
          <a:xfrm>
            <a:off x="973947" y="4898564"/>
            <a:ext cx="7196456" cy="245111"/>
            <a:chOff x="973947" y="4898564"/>
            <a:chExt cx="7196456" cy="245111"/>
          </a:xfrm>
        </p:grpSpPr>
        <p:sp>
          <p:nvSpPr>
            <p:cNvPr id="252" name="Google Shape;252;p17"/>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53" name="Google Shape;253;p17"/>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254" name="Google Shape;254;p17"/>
          <p:cNvPicPr preferRelativeResize="0"/>
          <p:nvPr/>
        </p:nvPicPr>
        <p:blipFill rotWithShape="1">
          <a:blip r:embed="rId4">
            <a:alphaModFix/>
          </a:blip>
          <a:srcRect b="0" l="0" r="0" t="0"/>
          <a:stretch/>
        </p:blipFill>
        <p:spPr>
          <a:xfrm>
            <a:off x="384725" y="1155798"/>
            <a:ext cx="4103474" cy="3077624"/>
          </a:xfrm>
          <a:prstGeom prst="rect">
            <a:avLst/>
          </a:prstGeom>
          <a:noFill/>
          <a:ln>
            <a:noFill/>
          </a:ln>
        </p:spPr>
      </p:pic>
      <p:pic>
        <p:nvPicPr>
          <p:cNvPr id="255" name="Google Shape;255;p17"/>
          <p:cNvPicPr preferRelativeResize="0"/>
          <p:nvPr/>
        </p:nvPicPr>
        <p:blipFill rotWithShape="1">
          <a:blip r:embed="rId5">
            <a:alphaModFix/>
          </a:blip>
          <a:srcRect b="0" l="0" r="0" t="0"/>
          <a:stretch/>
        </p:blipFill>
        <p:spPr>
          <a:xfrm>
            <a:off x="4784450" y="1123575"/>
            <a:ext cx="4189448" cy="3142066"/>
          </a:xfrm>
          <a:prstGeom prst="rect">
            <a:avLst/>
          </a:prstGeom>
          <a:noFill/>
          <a:ln>
            <a:noFill/>
          </a:ln>
        </p:spPr>
      </p:pic>
      <p:sp>
        <p:nvSpPr>
          <p:cNvPr id="256" name="Google Shape;256;p17"/>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57" name="Google Shape;257;p17"/>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1" name="Shape 261"/>
        <p:cNvGrpSpPr/>
        <p:nvPr/>
      </p:nvGrpSpPr>
      <p:grpSpPr>
        <a:xfrm>
          <a:off x="0" y="0"/>
          <a:ext cx="0" cy="0"/>
          <a:chOff x="0" y="0"/>
          <a:chExt cx="0" cy="0"/>
        </a:xfrm>
      </p:grpSpPr>
      <p:sp>
        <p:nvSpPr>
          <p:cNvPr id="262" name="Google Shape;262;p18"/>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cd ../2022_egitimler</a:t>
            </a:r>
            <a:endParaRPr/>
          </a:p>
        </p:txBody>
      </p:sp>
      <p:pic>
        <p:nvPicPr>
          <p:cNvPr id="263" name="Google Shape;263;p18"/>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264" name="Google Shape;264;p18"/>
          <p:cNvGrpSpPr/>
          <p:nvPr/>
        </p:nvGrpSpPr>
        <p:grpSpPr>
          <a:xfrm>
            <a:off x="973947" y="4898564"/>
            <a:ext cx="7196456" cy="245111"/>
            <a:chOff x="973947" y="4898564"/>
            <a:chExt cx="7196456" cy="245111"/>
          </a:xfrm>
        </p:grpSpPr>
        <p:sp>
          <p:nvSpPr>
            <p:cNvPr id="265" name="Google Shape;265;p18"/>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66" name="Google Shape;266;p18"/>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267" name="Google Shape;267;p18"/>
          <p:cNvPicPr preferRelativeResize="0"/>
          <p:nvPr/>
        </p:nvPicPr>
        <p:blipFill rotWithShape="1">
          <a:blip r:embed="rId4">
            <a:alphaModFix/>
          </a:blip>
          <a:srcRect b="0" l="0" r="0" t="0"/>
          <a:stretch/>
        </p:blipFill>
        <p:spPr>
          <a:xfrm>
            <a:off x="88220" y="1414097"/>
            <a:ext cx="8967558" cy="2539509"/>
          </a:xfrm>
          <a:prstGeom prst="rect">
            <a:avLst/>
          </a:prstGeom>
          <a:noFill/>
          <a:ln>
            <a:noFill/>
          </a:ln>
        </p:spPr>
      </p:pic>
      <p:sp>
        <p:nvSpPr>
          <p:cNvPr id="268" name="Google Shape;268;p18"/>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69" name="Google Shape;269;p18"/>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3" name="Shape 273"/>
        <p:cNvGrpSpPr/>
        <p:nvPr/>
      </p:nvGrpSpPr>
      <p:grpSpPr>
        <a:xfrm>
          <a:off x="0" y="0"/>
          <a:ext cx="0" cy="0"/>
          <a:chOff x="0" y="0"/>
          <a:chExt cx="0" cy="0"/>
        </a:xfrm>
      </p:grpSpPr>
      <p:sp>
        <p:nvSpPr>
          <p:cNvPr id="274" name="Google Shape;274;p19"/>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more</a:t>
            </a:r>
            <a:endParaRPr/>
          </a:p>
        </p:txBody>
      </p:sp>
      <p:pic>
        <p:nvPicPr>
          <p:cNvPr id="275" name="Google Shape;275;p19"/>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276" name="Google Shape;276;p19"/>
          <p:cNvGrpSpPr/>
          <p:nvPr/>
        </p:nvGrpSpPr>
        <p:grpSpPr>
          <a:xfrm>
            <a:off x="973947" y="4898564"/>
            <a:ext cx="7196456" cy="245111"/>
            <a:chOff x="973947" y="4898564"/>
            <a:chExt cx="7196456" cy="245111"/>
          </a:xfrm>
        </p:grpSpPr>
        <p:sp>
          <p:nvSpPr>
            <p:cNvPr id="277" name="Google Shape;277;p19"/>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78" name="Google Shape;278;p19"/>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279" name="Google Shape;279;p19"/>
          <p:cNvPicPr preferRelativeResize="0"/>
          <p:nvPr/>
        </p:nvPicPr>
        <p:blipFill rotWithShape="1">
          <a:blip r:embed="rId4">
            <a:alphaModFix/>
          </a:blip>
          <a:srcRect b="0" l="0" r="0" t="0"/>
          <a:stretch/>
        </p:blipFill>
        <p:spPr>
          <a:xfrm>
            <a:off x="4639373" y="1041675"/>
            <a:ext cx="3294201" cy="3294200"/>
          </a:xfrm>
          <a:prstGeom prst="rect">
            <a:avLst/>
          </a:prstGeom>
          <a:noFill/>
          <a:ln>
            <a:noFill/>
          </a:ln>
        </p:spPr>
      </p:pic>
      <p:pic>
        <p:nvPicPr>
          <p:cNvPr id="280" name="Google Shape;280;p19"/>
          <p:cNvPicPr preferRelativeResize="0"/>
          <p:nvPr/>
        </p:nvPicPr>
        <p:blipFill rotWithShape="1">
          <a:blip r:embed="rId5">
            <a:alphaModFix/>
          </a:blip>
          <a:srcRect b="0" l="0" r="0" t="0"/>
          <a:stretch/>
        </p:blipFill>
        <p:spPr>
          <a:xfrm>
            <a:off x="1107475" y="1041685"/>
            <a:ext cx="3294190" cy="3294187"/>
          </a:xfrm>
          <a:prstGeom prst="rect">
            <a:avLst/>
          </a:prstGeom>
          <a:noFill/>
          <a:ln>
            <a:noFill/>
          </a:ln>
        </p:spPr>
      </p:pic>
      <p:sp>
        <p:nvSpPr>
          <p:cNvPr id="281" name="Google Shape;281;p19"/>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82" name="Google Shape;282;p19"/>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9" name="Shape 49"/>
        <p:cNvGrpSpPr/>
        <p:nvPr/>
      </p:nvGrpSpPr>
      <p:grpSpPr>
        <a:xfrm>
          <a:off x="0" y="0"/>
          <a:ext cx="0" cy="0"/>
          <a:chOff x="0" y="0"/>
          <a:chExt cx="0" cy="0"/>
        </a:xfrm>
      </p:grpSpPr>
      <p:sp>
        <p:nvSpPr>
          <p:cNvPr id="50" name="Google Shape;50;p2"/>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whoami</a:t>
            </a:r>
            <a:endParaRPr/>
          </a:p>
        </p:txBody>
      </p:sp>
      <p:sp>
        <p:nvSpPr>
          <p:cNvPr id="51" name="Google Shape;51;p2"/>
          <p:cNvSpPr txBox="1"/>
          <p:nvPr>
            <p:ph idx="1" type="body"/>
          </p:nvPr>
        </p:nvSpPr>
        <p:spPr>
          <a:xfrm>
            <a:off x="369484" y="1128933"/>
            <a:ext cx="8405030" cy="3129062"/>
          </a:xfrm>
          <a:prstGeom prst="rect">
            <a:avLst/>
          </a:prstGeom>
          <a:noFill/>
          <a:ln>
            <a:noFill/>
          </a:ln>
        </p:spPr>
        <p:txBody>
          <a:bodyPr anchorCtr="0" anchor="t" bIns="0" lIns="0" spcFirstLastPara="1" rIns="0" wrap="square" tIns="12700">
            <a:spAutoFit/>
          </a:bodyPr>
          <a:lstStyle/>
          <a:p>
            <a:pPr indent="0" lvl="0" marL="14604" marR="181610" rtl="0" algn="l">
              <a:lnSpc>
                <a:spcPct val="100000"/>
              </a:lnSpc>
              <a:spcBef>
                <a:spcPts val="0"/>
              </a:spcBef>
              <a:spcAft>
                <a:spcPts val="0"/>
              </a:spcAft>
              <a:buNone/>
            </a:pPr>
            <a:r>
              <a:rPr lang="tr-TR" sz="2000"/>
              <a:t>Ekim 2016’da Ankara Üniversitesi Bilgisayar Mühendisliği Bölümü’nde 12 kişi ile kurulan Ankara University Cyber Club; bilgi güvenliği farkındalığı oluşturmayı, hacker etiğini ve kültürünü yaşatmayı, katıldığı yurtiçi CTF yarışmalarında Ankara Üniversitesini, yurtdışı CTF yarışmalarında ise ülkemizi temsil etmeyi hedeflemiş olup ortaya çıkaracağı projeler ile ülkemize katkıda bulunmayı misyon edinmiştir. Bilgi paylaştıkça çoğalır mottosu ile hareket eden AUCC, eğitim- öğretim dönemlerinde kısa süreli eğitimler ve meet-uplar yapmaktadır.</a:t>
            </a:r>
            <a:endParaRPr/>
          </a:p>
          <a:p>
            <a:pPr indent="0" lvl="0" marL="1905" rtl="0" algn="l">
              <a:lnSpc>
                <a:spcPct val="100000"/>
              </a:lnSpc>
              <a:spcBef>
                <a:spcPts val="270"/>
              </a:spcBef>
              <a:spcAft>
                <a:spcPts val="0"/>
              </a:spcAft>
              <a:buNone/>
            </a:pPr>
            <a:r>
              <a:t/>
            </a:r>
            <a:endParaRPr sz="2000"/>
          </a:p>
          <a:p>
            <a:pPr indent="0" lvl="0" marL="1905" marR="5080" rtl="0" algn="r">
              <a:lnSpc>
                <a:spcPct val="100000"/>
              </a:lnSpc>
              <a:spcBef>
                <a:spcPts val="0"/>
              </a:spcBef>
              <a:spcAft>
                <a:spcPts val="0"/>
              </a:spcAft>
              <a:buNone/>
            </a:pPr>
            <a:r>
              <a:rPr i="1" lang="tr-TR" sz="2000">
                <a:latin typeface="Arial"/>
                <a:ea typeface="Arial"/>
                <a:cs typeface="Arial"/>
                <a:sym typeface="Arial"/>
              </a:rPr>
              <a:t>aucyberclub.org/hakkimizda</a:t>
            </a:r>
            <a:endParaRPr sz="2000">
              <a:latin typeface="Arial"/>
              <a:ea typeface="Arial"/>
              <a:cs typeface="Arial"/>
              <a:sym typeface="Arial"/>
            </a:endParaRPr>
          </a:p>
        </p:txBody>
      </p:sp>
      <p:grpSp>
        <p:nvGrpSpPr>
          <p:cNvPr id="52" name="Google Shape;52;p2"/>
          <p:cNvGrpSpPr/>
          <p:nvPr/>
        </p:nvGrpSpPr>
        <p:grpSpPr>
          <a:xfrm>
            <a:off x="973947" y="4898564"/>
            <a:ext cx="7196456" cy="245111"/>
            <a:chOff x="973947" y="4898564"/>
            <a:chExt cx="7196456" cy="245111"/>
          </a:xfrm>
        </p:grpSpPr>
        <p:sp>
          <p:nvSpPr>
            <p:cNvPr id="53" name="Google Shape;53;p2"/>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4" name="Google Shape;54;p2"/>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55" name="Google Shape;55;p2"/>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sp>
        <p:nvSpPr>
          <p:cNvPr id="56" name="Google Shape;56;p2"/>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57" name="Google Shape;57;p2"/>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6" name="Shape 286"/>
        <p:cNvGrpSpPr/>
        <p:nvPr/>
      </p:nvGrpSpPr>
      <p:grpSpPr>
        <a:xfrm>
          <a:off x="0" y="0"/>
          <a:ext cx="0" cy="0"/>
          <a:chOff x="0" y="0"/>
          <a:chExt cx="0" cy="0"/>
        </a:xfrm>
      </p:grpSpPr>
      <p:sp>
        <p:nvSpPr>
          <p:cNvPr id="287" name="Google Shape;287;p20"/>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cd ../2023_egitimler</a:t>
            </a:r>
            <a:endParaRPr/>
          </a:p>
        </p:txBody>
      </p:sp>
      <p:pic>
        <p:nvPicPr>
          <p:cNvPr id="288" name="Google Shape;288;p20"/>
          <p:cNvPicPr preferRelativeResize="0"/>
          <p:nvPr/>
        </p:nvPicPr>
        <p:blipFill rotWithShape="1">
          <a:blip r:embed="rId3">
            <a:alphaModFix/>
          </a:blip>
          <a:srcRect b="0" l="0" r="0" t="0"/>
          <a:stretch/>
        </p:blipFill>
        <p:spPr>
          <a:xfrm>
            <a:off x="8059590" y="102890"/>
            <a:ext cx="1006797" cy="609599"/>
          </a:xfrm>
          <a:prstGeom prst="rect">
            <a:avLst/>
          </a:prstGeom>
          <a:noFill/>
          <a:ln>
            <a:noFill/>
          </a:ln>
        </p:spPr>
      </p:pic>
      <p:grpSp>
        <p:nvGrpSpPr>
          <p:cNvPr id="289" name="Google Shape;289;p20"/>
          <p:cNvGrpSpPr/>
          <p:nvPr/>
        </p:nvGrpSpPr>
        <p:grpSpPr>
          <a:xfrm>
            <a:off x="973947" y="4898564"/>
            <a:ext cx="7196456" cy="245111"/>
            <a:chOff x="973947" y="4898564"/>
            <a:chExt cx="7196456" cy="245111"/>
          </a:xfrm>
        </p:grpSpPr>
        <p:sp>
          <p:nvSpPr>
            <p:cNvPr id="290" name="Google Shape;290;p20"/>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91" name="Google Shape;291;p20"/>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292" name="Google Shape;292;p20"/>
          <p:cNvPicPr preferRelativeResize="0"/>
          <p:nvPr/>
        </p:nvPicPr>
        <p:blipFill rotWithShape="1">
          <a:blip r:embed="rId4">
            <a:alphaModFix/>
          </a:blip>
          <a:srcRect b="0" l="0" r="0" t="0"/>
          <a:stretch/>
        </p:blipFill>
        <p:spPr>
          <a:xfrm>
            <a:off x="458899" y="1162900"/>
            <a:ext cx="5682451" cy="2841226"/>
          </a:xfrm>
          <a:prstGeom prst="rect">
            <a:avLst/>
          </a:prstGeom>
          <a:noFill/>
          <a:ln>
            <a:noFill/>
          </a:ln>
        </p:spPr>
      </p:pic>
      <p:pic>
        <p:nvPicPr>
          <p:cNvPr id="293" name="Google Shape;293;p20"/>
          <p:cNvPicPr preferRelativeResize="0"/>
          <p:nvPr/>
        </p:nvPicPr>
        <p:blipFill rotWithShape="1">
          <a:blip r:embed="rId5">
            <a:alphaModFix/>
          </a:blip>
          <a:srcRect b="0" l="0" r="0" t="0"/>
          <a:stretch/>
        </p:blipFill>
        <p:spPr>
          <a:xfrm>
            <a:off x="6194687" y="842199"/>
            <a:ext cx="1864913" cy="3729799"/>
          </a:xfrm>
          <a:prstGeom prst="rect">
            <a:avLst/>
          </a:prstGeom>
          <a:noFill/>
          <a:ln>
            <a:noFill/>
          </a:ln>
        </p:spPr>
      </p:pic>
      <p:sp>
        <p:nvSpPr>
          <p:cNvPr id="294" name="Google Shape;294;p20"/>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295" name="Google Shape;295;p20"/>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99" name="Shape 299"/>
        <p:cNvGrpSpPr/>
        <p:nvPr/>
      </p:nvGrpSpPr>
      <p:grpSpPr>
        <a:xfrm>
          <a:off x="0" y="0"/>
          <a:ext cx="0" cy="0"/>
          <a:chOff x="0" y="0"/>
          <a:chExt cx="0" cy="0"/>
        </a:xfrm>
      </p:grpSpPr>
      <p:sp>
        <p:nvSpPr>
          <p:cNvPr id="300" name="Google Shape;300;p21"/>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more</a:t>
            </a:r>
            <a:endParaRPr/>
          </a:p>
        </p:txBody>
      </p:sp>
      <p:pic>
        <p:nvPicPr>
          <p:cNvPr id="301" name="Google Shape;301;p21"/>
          <p:cNvPicPr preferRelativeResize="0"/>
          <p:nvPr/>
        </p:nvPicPr>
        <p:blipFill rotWithShape="1">
          <a:blip r:embed="rId3">
            <a:alphaModFix/>
          </a:blip>
          <a:srcRect b="0" l="0" r="0" t="0"/>
          <a:stretch/>
        </p:blipFill>
        <p:spPr>
          <a:xfrm>
            <a:off x="8059590" y="102890"/>
            <a:ext cx="1006797" cy="609599"/>
          </a:xfrm>
          <a:prstGeom prst="rect">
            <a:avLst/>
          </a:prstGeom>
          <a:noFill/>
          <a:ln>
            <a:noFill/>
          </a:ln>
        </p:spPr>
      </p:pic>
      <p:grpSp>
        <p:nvGrpSpPr>
          <p:cNvPr id="302" name="Google Shape;302;p21"/>
          <p:cNvGrpSpPr/>
          <p:nvPr/>
        </p:nvGrpSpPr>
        <p:grpSpPr>
          <a:xfrm>
            <a:off x="973947" y="4898564"/>
            <a:ext cx="7196456" cy="245111"/>
            <a:chOff x="973947" y="4898564"/>
            <a:chExt cx="7196456" cy="245111"/>
          </a:xfrm>
        </p:grpSpPr>
        <p:sp>
          <p:nvSpPr>
            <p:cNvPr id="303" name="Google Shape;303;p21"/>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04" name="Google Shape;304;p21"/>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305" name="Google Shape;305;p21"/>
          <p:cNvPicPr preferRelativeResize="0"/>
          <p:nvPr/>
        </p:nvPicPr>
        <p:blipFill rotWithShape="1">
          <a:blip r:embed="rId4">
            <a:alphaModFix/>
          </a:blip>
          <a:srcRect b="0" l="0" r="0" t="0"/>
          <a:stretch/>
        </p:blipFill>
        <p:spPr>
          <a:xfrm>
            <a:off x="1432512" y="1039875"/>
            <a:ext cx="6279326" cy="3532124"/>
          </a:xfrm>
          <a:prstGeom prst="rect">
            <a:avLst/>
          </a:prstGeom>
          <a:noFill/>
          <a:ln>
            <a:noFill/>
          </a:ln>
        </p:spPr>
      </p:pic>
      <p:sp>
        <p:nvSpPr>
          <p:cNvPr id="306" name="Google Shape;306;p21"/>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07" name="Google Shape;307;p21"/>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11" name="Shape 311"/>
        <p:cNvGrpSpPr/>
        <p:nvPr/>
      </p:nvGrpSpPr>
      <p:grpSpPr>
        <a:xfrm>
          <a:off x="0" y="0"/>
          <a:ext cx="0" cy="0"/>
          <a:chOff x="0" y="0"/>
          <a:chExt cx="0" cy="0"/>
        </a:xfrm>
      </p:grpSpPr>
      <p:sp>
        <p:nvSpPr>
          <p:cNvPr id="312" name="Google Shape;312;p22"/>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curl ctftime.org</a:t>
            </a:r>
            <a:endParaRPr/>
          </a:p>
        </p:txBody>
      </p:sp>
      <p:pic>
        <p:nvPicPr>
          <p:cNvPr id="313" name="Google Shape;313;p22"/>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314" name="Google Shape;314;p22"/>
          <p:cNvGrpSpPr/>
          <p:nvPr/>
        </p:nvGrpSpPr>
        <p:grpSpPr>
          <a:xfrm>
            <a:off x="973947" y="4898564"/>
            <a:ext cx="7196456" cy="245111"/>
            <a:chOff x="973947" y="4898564"/>
            <a:chExt cx="7196456" cy="245111"/>
          </a:xfrm>
        </p:grpSpPr>
        <p:sp>
          <p:nvSpPr>
            <p:cNvPr id="315" name="Google Shape;315;p22"/>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16" name="Google Shape;316;p22"/>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317" name="Google Shape;317;p22"/>
          <p:cNvPicPr preferRelativeResize="0"/>
          <p:nvPr/>
        </p:nvPicPr>
        <p:blipFill rotWithShape="1">
          <a:blip r:embed="rId4">
            <a:alphaModFix/>
          </a:blip>
          <a:srcRect b="0" l="0" r="0" t="0"/>
          <a:stretch/>
        </p:blipFill>
        <p:spPr>
          <a:xfrm>
            <a:off x="689175" y="947525"/>
            <a:ext cx="6609259" cy="3628259"/>
          </a:xfrm>
          <a:prstGeom prst="rect">
            <a:avLst/>
          </a:prstGeom>
          <a:noFill/>
          <a:ln>
            <a:noFill/>
          </a:ln>
        </p:spPr>
      </p:pic>
      <p:sp>
        <p:nvSpPr>
          <p:cNvPr id="318" name="Google Shape;318;p22"/>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19" name="Google Shape;319;p22"/>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23" name="Shape 323"/>
        <p:cNvGrpSpPr/>
        <p:nvPr/>
      </p:nvGrpSpPr>
      <p:grpSpPr>
        <a:xfrm>
          <a:off x="0" y="0"/>
          <a:ext cx="0" cy="0"/>
          <a:chOff x="0" y="0"/>
          <a:chExt cx="0" cy="0"/>
        </a:xfrm>
      </p:grpSpPr>
      <p:sp>
        <p:nvSpPr>
          <p:cNvPr id="324" name="Google Shape;324;p23"/>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./btk.py --teamAUCC</a:t>
            </a:r>
            <a:endParaRPr/>
          </a:p>
        </p:txBody>
      </p:sp>
      <p:pic>
        <p:nvPicPr>
          <p:cNvPr id="325" name="Google Shape;325;p23"/>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326" name="Google Shape;326;p23"/>
          <p:cNvGrpSpPr/>
          <p:nvPr/>
        </p:nvGrpSpPr>
        <p:grpSpPr>
          <a:xfrm>
            <a:off x="973947" y="4898564"/>
            <a:ext cx="7196456" cy="245111"/>
            <a:chOff x="973947" y="4898564"/>
            <a:chExt cx="7196456" cy="245111"/>
          </a:xfrm>
        </p:grpSpPr>
        <p:sp>
          <p:nvSpPr>
            <p:cNvPr id="327" name="Google Shape;327;p23"/>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28" name="Google Shape;328;p23"/>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329" name="Google Shape;329;p23"/>
          <p:cNvGrpSpPr/>
          <p:nvPr/>
        </p:nvGrpSpPr>
        <p:grpSpPr>
          <a:xfrm>
            <a:off x="48224" y="1225949"/>
            <a:ext cx="9063725" cy="2875196"/>
            <a:chOff x="48224" y="1225949"/>
            <a:chExt cx="9063725" cy="2875196"/>
          </a:xfrm>
        </p:grpSpPr>
        <p:pic>
          <p:nvPicPr>
            <p:cNvPr id="330" name="Google Shape;330;p23"/>
            <p:cNvPicPr preferRelativeResize="0"/>
            <p:nvPr/>
          </p:nvPicPr>
          <p:blipFill rotWithShape="1">
            <a:blip r:embed="rId4">
              <a:alphaModFix/>
            </a:blip>
            <a:srcRect b="0" l="0" r="0" t="0"/>
            <a:stretch/>
          </p:blipFill>
          <p:spPr>
            <a:xfrm>
              <a:off x="48224" y="1225949"/>
              <a:ext cx="4796568" cy="2875196"/>
            </a:xfrm>
            <a:prstGeom prst="rect">
              <a:avLst/>
            </a:prstGeom>
            <a:noFill/>
            <a:ln>
              <a:noFill/>
            </a:ln>
          </p:spPr>
        </p:pic>
        <p:pic>
          <p:nvPicPr>
            <p:cNvPr id="331" name="Google Shape;331;p23"/>
            <p:cNvPicPr preferRelativeResize="0"/>
            <p:nvPr/>
          </p:nvPicPr>
          <p:blipFill rotWithShape="1">
            <a:blip r:embed="rId5">
              <a:alphaModFix/>
            </a:blip>
            <a:srcRect b="0" l="0" r="0" t="0"/>
            <a:stretch/>
          </p:blipFill>
          <p:spPr>
            <a:xfrm>
              <a:off x="4844325" y="1436587"/>
              <a:ext cx="4267624" cy="2453898"/>
            </a:xfrm>
            <a:prstGeom prst="rect">
              <a:avLst/>
            </a:prstGeom>
            <a:noFill/>
            <a:ln>
              <a:noFill/>
            </a:ln>
          </p:spPr>
        </p:pic>
      </p:grpSp>
      <p:sp>
        <p:nvSpPr>
          <p:cNvPr id="332" name="Google Shape;332;p23"/>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33" name="Google Shape;333;p23"/>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37" name="Shape 337"/>
        <p:cNvGrpSpPr/>
        <p:nvPr/>
      </p:nvGrpSpPr>
      <p:grpSpPr>
        <a:xfrm>
          <a:off x="0" y="0"/>
          <a:ext cx="0" cy="0"/>
          <a:chOff x="0" y="0"/>
          <a:chExt cx="0" cy="0"/>
        </a:xfrm>
      </p:grpSpPr>
      <p:sp>
        <p:nvSpPr>
          <p:cNvPr id="338" name="Google Shape;338;p24"/>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chmod +x teknofest.py</a:t>
            </a:r>
            <a:endParaRPr/>
          </a:p>
        </p:txBody>
      </p:sp>
      <p:pic>
        <p:nvPicPr>
          <p:cNvPr id="339" name="Google Shape;339;p24"/>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340" name="Google Shape;340;p24"/>
          <p:cNvGrpSpPr/>
          <p:nvPr/>
        </p:nvGrpSpPr>
        <p:grpSpPr>
          <a:xfrm>
            <a:off x="973947" y="4898564"/>
            <a:ext cx="7196456" cy="245111"/>
            <a:chOff x="973947" y="4898564"/>
            <a:chExt cx="7196456" cy="245111"/>
          </a:xfrm>
        </p:grpSpPr>
        <p:sp>
          <p:nvSpPr>
            <p:cNvPr id="341" name="Google Shape;341;p24"/>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42" name="Google Shape;342;p24"/>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343" name="Google Shape;343;p24"/>
          <p:cNvGrpSpPr/>
          <p:nvPr/>
        </p:nvGrpSpPr>
        <p:grpSpPr>
          <a:xfrm>
            <a:off x="1665236" y="1091548"/>
            <a:ext cx="5813525" cy="3662999"/>
            <a:chOff x="1665236" y="1091548"/>
            <a:chExt cx="5813525" cy="3662999"/>
          </a:xfrm>
        </p:grpSpPr>
        <p:pic>
          <p:nvPicPr>
            <p:cNvPr id="344" name="Google Shape;344;p24"/>
            <p:cNvPicPr preferRelativeResize="0"/>
            <p:nvPr/>
          </p:nvPicPr>
          <p:blipFill rotWithShape="1">
            <a:blip r:embed="rId4">
              <a:alphaModFix/>
            </a:blip>
            <a:srcRect b="0" l="0" r="0" t="0"/>
            <a:stretch/>
          </p:blipFill>
          <p:spPr>
            <a:xfrm>
              <a:off x="1665236" y="1091548"/>
              <a:ext cx="5813525" cy="3662999"/>
            </a:xfrm>
            <a:prstGeom prst="rect">
              <a:avLst/>
            </a:prstGeom>
            <a:noFill/>
            <a:ln>
              <a:noFill/>
            </a:ln>
          </p:spPr>
        </p:pic>
        <p:sp>
          <p:nvSpPr>
            <p:cNvPr id="345" name="Google Shape;345;p24"/>
            <p:cNvSpPr/>
            <p:nvPr/>
          </p:nvSpPr>
          <p:spPr>
            <a:xfrm>
              <a:off x="1665424" y="4025348"/>
              <a:ext cx="1176020" cy="0"/>
            </a:xfrm>
            <a:custGeom>
              <a:rect b="b" l="l" r="r" t="t"/>
              <a:pathLst>
                <a:path extrusionOk="0" h="120000" w="1176020">
                  <a:moveTo>
                    <a:pt x="0" y="0"/>
                  </a:moveTo>
                  <a:lnTo>
                    <a:pt x="1175998" y="0"/>
                  </a:lnTo>
                </a:path>
              </a:pathLst>
            </a:custGeom>
            <a:noFill/>
            <a:ln cap="flat" cmpd="sng" w="9525">
              <a:solidFill>
                <a:srgbClr val="1F497D"/>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346" name="Google Shape;346;p24"/>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47" name="Google Shape;347;p24"/>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51" name="Shape 351"/>
        <p:cNvGrpSpPr/>
        <p:nvPr/>
      </p:nvGrpSpPr>
      <p:grpSpPr>
        <a:xfrm>
          <a:off x="0" y="0"/>
          <a:ext cx="0" cy="0"/>
          <a:chOff x="0" y="0"/>
          <a:chExt cx="0" cy="0"/>
        </a:xfrm>
      </p:grpSpPr>
      <p:sp>
        <p:nvSpPr>
          <p:cNvPr id="352" name="Google Shape;352;p25"/>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nmap aucc.hk -sS</a:t>
            </a:r>
            <a:endParaRPr/>
          </a:p>
        </p:txBody>
      </p:sp>
      <p:pic>
        <p:nvPicPr>
          <p:cNvPr id="353" name="Google Shape;353;p25"/>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354" name="Google Shape;354;p25"/>
          <p:cNvGrpSpPr/>
          <p:nvPr/>
        </p:nvGrpSpPr>
        <p:grpSpPr>
          <a:xfrm>
            <a:off x="973947" y="4898564"/>
            <a:ext cx="7196456" cy="245111"/>
            <a:chOff x="973947" y="4898564"/>
            <a:chExt cx="7196456" cy="245111"/>
          </a:xfrm>
        </p:grpSpPr>
        <p:sp>
          <p:nvSpPr>
            <p:cNvPr id="355" name="Google Shape;355;p25"/>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56" name="Google Shape;356;p25"/>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357" name="Google Shape;357;p25"/>
          <p:cNvGrpSpPr/>
          <p:nvPr/>
        </p:nvGrpSpPr>
        <p:grpSpPr>
          <a:xfrm>
            <a:off x="384724" y="1130599"/>
            <a:ext cx="8601126" cy="3229373"/>
            <a:chOff x="384724" y="1130599"/>
            <a:chExt cx="8601126" cy="3229373"/>
          </a:xfrm>
        </p:grpSpPr>
        <p:pic>
          <p:nvPicPr>
            <p:cNvPr id="358" name="Google Shape;358;p25"/>
            <p:cNvPicPr preferRelativeResize="0"/>
            <p:nvPr/>
          </p:nvPicPr>
          <p:blipFill rotWithShape="1">
            <a:blip r:embed="rId4">
              <a:alphaModFix/>
            </a:blip>
            <a:srcRect b="0" l="0" r="0" t="0"/>
            <a:stretch/>
          </p:blipFill>
          <p:spPr>
            <a:xfrm>
              <a:off x="384724" y="1203162"/>
              <a:ext cx="3755173" cy="2737173"/>
            </a:xfrm>
            <a:prstGeom prst="rect">
              <a:avLst/>
            </a:prstGeom>
            <a:noFill/>
            <a:ln>
              <a:noFill/>
            </a:ln>
          </p:spPr>
        </p:pic>
        <p:pic>
          <p:nvPicPr>
            <p:cNvPr id="359" name="Google Shape;359;p25"/>
            <p:cNvPicPr preferRelativeResize="0"/>
            <p:nvPr/>
          </p:nvPicPr>
          <p:blipFill rotWithShape="1">
            <a:blip r:embed="rId5">
              <a:alphaModFix/>
            </a:blip>
            <a:srcRect b="0" l="0" r="0" t="0"/>
            <a:stretch/>
          </p:blipFill>
          <p:spPr>
            <a:xfrm>
              <a:off x="4139900" y="1130599"/>
              <a:ext cx="4845950" cy="3229373"/>
            </a:xfrm>
            <a:prstGeom prst="rect">
              <a:avLst/>
            </a:prstGeom>
            <a:noFill/>
            <a:ln>
              <a:noFill/>
            </a:ln>
          </p:spPr>
        </p:pic>
      </p:grpSp>
      <p:sp>
        <p:nvSpPr>
          <p:cNvPr id="360" name="Google Shape;360;p25"/>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61" name="Google Shape;361;p25"/>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65" name="Shape 365"/>
        <p:cNvGrpSpPr/>
        <p:nvPr/>
      </p:nvGrpSpPr>
      <p:grpSpPr>
        <a:xfrm>
          <a:off x="0" y="0"/>
          <a:ext cx="0" cy="0"/>
          <a:chOff x="0" y="0"/>
          <a:chExt cx="0" cy="0"/>
        </a:xfrm>
      </p:grpSpPr>
      <p:pic>
        <p:nvPicPr>
          <p:cNvPr id="366" name="Google Shape;366;p26"/>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367" name="Google Shape;367;p26"/>
          <p:cNvGrpSpPr/>
          <p:nvPr/>
        </p:nvGrpSpPr>
        <p:grpSpPr>
          <a:xfrm>
            <a:off x="973947" y="4898564"/>
            <a:ext cx="7196456" cy="245111"/>
            <a:chOff x="973947" y="4898564"/>
            <a:chExt cx="7196456" cy="245111"/>
          </a:xfrm>
        </p:grpSpPr>
        <p:sp>
          <p:nvSpPr>
            <p:cNvPr id="368" name="Google Shape;368;p26"/>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69" name="Google Shape;369;p26"/>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370" name="Google Shape;370;p26"/>
          <p:cNvPicPr preferRelativeResize="0"/>
          <p:nvPr/>
        </p:nvPicPr>
        <p:blipFill rotWithShape="1">
          <a:blip r:embed="rId4">
            <a:alphaModFix/>
          </a:blip>
          <a:srcRect b="0" l="0" r="0" t="0"/>
          <a:stretch/>
        </p:blipFill>
        <p:spPr>
          <a:xfrm>
            <a:off x="619575" y="988100"/>
            <a:ext cx="7905127" cy="3646239"/>
          </a:xfrm>
          <a:prstGeom prst="rect">
            <a:avLst/>
          </a:prstGeom>
          <a:noFill/>
          <a:ln>
            <a:noFill/>
          </a:ln>
        </p:spPr>
      </p:pic>
      <p:sp>
        <p:nvSpPr>
          <p:cNvPr id="371" name="Google Shape;371;p26"/>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hackkaradeniz_aucc.jpeg</a:t>
            </a:r>
            <a:endParaRPr/>
          </a:p>
        </p:txBody>
      </p:sp>
      <p:sp>
        <p:nvSpPr>
          <p:cNvPr id="372" name="Google Shape;372;p26"/>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73" name="Google Shape;373;p26"/>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77" name="Shape 377"/>
        <p:cNvGrpSpPr/>
        <p:nvPr/>
      </p:nvGrpSpPr>
      <p:grpSpPr>
        <a:xfrm>
          <a:off x="0" y="0"/>
          <a:ext cx="0" cy="0"/>
          <a:chOff x="0" y="0"/>
          <a:chExt cx="0" cy="0"/>
        </a:xfrm>
      </p:grpSpPr>
      <p:pic>
        <p:nvPicPr>
          <p:cNvPr id="378" name="Google Shape;378;p27"/>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pic>
        <p:nvPicPr>
          <p:cNvPr id="379" name="Google Shape;379;p27"/>
          <p:cNvPicPr preferRelativeResize="0"/>
          <p:nvPr/>
        </p:nvPicPr>
        <p:blipFill rotWithShape="1">
          <a:blip r:embed="rId4">
            <a:alphaModFix/>
          </a:blip>
          <a:srcRect b="0" l="0" r="0" t="0"/>
          <a:stretch/>
        </p:blipFill>
        <p:spPr>
          <a:xfrm>
            <a:off x="619437" y="985924"/>
            <a:ext cx="7905127" cy="3646240"/>
          </a:xfrm>
          <a:prstGeom prst="rect">
            <a:avLst/>
          </a:prstGeom>
          <a:noFill/>
          <a:ln>
            <a:noFill/>
          </a:ln>
        </p:spPr>
      </p:pic>
      <p:grpSp>
        <p:nvGrpSpPr>
          <p:cNvPr id="380" name="Google Shape;380;p27"/>
          <p:cNvGrpSpPr/>
          <p:nvPr/>
        </p:nvGrpSpPr>
        <p:grpSpPr>
          <a:xfrm>
            <a:off x="973947" y="4898564"/>
            <a:ext cx="7196456" cy="245111"/>
            <a:chOff x="973947" y="4898564"/>
            <a:chExt cx="7196456" cy="245111"/>
          </a:xfrm>
        </p:grpSpPr>
        <p:sp>
          <p:nvSpPr>
            <p:cNvPr id="381" name="Google Shape;381;p27"/>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82" name="Google Shape;382;p27"/>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 extrusionOk="0" h="245110" w="7196455">
                  <a:moveTo>
                    <a:pt x="676727" y="7"/>
                  </a:moveTo>
                  <a:lnTo>
                    <a:pt x="5956727" y="7"/>
                  </a:lnTo>
                  <a:lnTo>
                    <a:pt x="5956727" y="184807"/>
                  </a:lnTo>
                  <a:lnTo>
                    <a:pt x="676727" y="184807"/>
                  </a:lnTo>
                  <a:lnTo>
                    <a:pt x="676727" y="7"/>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383" name="Google Shape;383;p27"/>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0795" rtl="0" algn="l">
              <a:lnSpc>
                <a:spcPct val="100000"/>
              </a:lnSpc>
              <a:spcBef>
                <a:spcPts val="0"/>
              </a:spcBef>
              <a:spcAft>
                <a:spcPts val="0"/>
              </a:spcAft>
              <a:buNone/>
            </a:pPr>
            <a:r>
              <a:rPr lang="tr-TR"/>
              <a:t>~ feh hackkaradeniz_aucc.jpeg</a:t>
            </a:r>
            <a:endParaRPr/>
          </a:p>
        </p:txBody>
      </p:sp>
      <p:sp>
        <p:nvSpPr>
          <p:cNvPr id="384" name="Google Shape;384;p27"/>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85" name="Google Shape;385;p27"/>
          <p:cNvSpPr txBox="1"/>
          <p:nvPr/>
        </p:nvSpPr>
        <p:spPr>
          <a:xfrm>
            <a:off x="1650674" y="4894212"/>
            <a:ext cx="5207325"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rgbClr val="FFFFFF"/>
                </a:solidFill>
                <a:latin typeface="Arial"/>
                <a:ea typeface="Arial"/>
                <a:cs typeface="Arial"/>
                <a:sym typeface="Arial"/>
              </a:rPr>
              <a:t>UYUM PROGRAMI | EYLÜL 2024 </a:t>
            </a:r>
            <a:endParaRPr sz="1200">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89" name="Shape 389"/>
        <p:cNvGrpSpPr/>
        <p:nvPr/>
      </p:nvGrpSpPr>
      <p:grpSpPr>
        <a:xfrm>
          <a:off x="0" y="0"/>
          <a:ext cx="0" cy="0"/>
          <a:chOff x="0" y="0"/>
          <a:chExt cx="0" cy="0"/>
        </a:xfrm>
      </p:grpSpPr>
      <p:sp>
        <p:nvSpPr>
          <p:cNvPr id="390" name="Google Shape;390;p28"/>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kapsulCTF22/23_aucc.jpeg</a:t>
            </a:r>
            <a:endParaRPr/>
          </a:p>
        </p:txBody>
      </p:sp>
      <p:pic>
        <p:nvPicPr>
          <p:cNvPr id="391" name="Google Shape;391;p28"/>
          <p:cNvPicPr preferRelativeResize="0"/>
          <p:nvPr/>
        </p:nvPicPr>
        <p:blipFill rotWithShape="1">
          <a:blip r:embed="rId3">
            <a:alphaModFix/>
          </a:blip>
          <a:srcRect b="0" l="0" r="0" t="0"/>
          <a:stretch/>
        </p:blipFill>
        <p:spPr>
          <a:xfrm>
            <a:off x="973775" y="1479937"/>
            <a:ext cx="3366223" cy="2582999"/>
          </a:xfrm>
          <a:prstGeom prst="rect">
            <a:avLst/>
          </a:prstGeom>
          <a:noFill/>
          <a:ln>
            <a:noFill/>
          </a:ln>
        </p:spPr>
      </p:pic>
      <p:pic>
        <p:nvPicPr>
          <p:cNvPr id="392" name="Google Shape;392;p28"/>
          <p:cNvPicPr preferRelativeResize="0"/>
          <p:nvPr/>
        </p:nvPicPr>
        <p:blipFill rotWithShape="1">
          <a:blip r:embed="rId4">
            <a:alphaModFix/>
          </a:blip>
          <a:srcRect b="0" l="0" r="0" t="0"/>
          <a:stretch/>
        </p:blipFill>
        <p:spPr>
          <a:xfrm>
            <a:off x="4688475" y="934800"/>
            <a:ext cx="2998024" cy="3870124"/>
          </a:xfrm>
          <a:prstGeom prst="rect">
            <a:avLst/>
          </a:prstGeom>
          <a:noFill/>
          <a:ln>
            <a:noFill/>
          </a:ln>
        </p:spPr>
      </p:pic>
      <p:grpSp>
        <p:nvGrpSpPr>
          <p:cNvPr id="393" name="Google Shape;393;p28"/>
          <p:cNvGrpSpPr/>
          <p:nvPr/>
        </p:nvGrpSpPr>
        <p:grpSpPr>
          <a:xfrm>
            <a:off x="973771" y="4898388"/>
            <a:ext cx="7196456" cy="245111"/>
            <a:chOff x="973771" y="4898388"/>
            <a:chExt cx="7196456" cy="245111"/>
          </a:xfrm>
        </p:grpSpPr>
        <p:sp>
          <p:nvSpPr>
            <p:cNvPr id="394" name="Google Shape;394;p28"/>
            <p:cNvSpPr/>
            <p:nvPr/>
          </p:nvSpPr>
          <p:spPr>
            <a:xfrm>
              <a:off x="973772" y="4898389"/>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395" name="Google Shape;395;p28"/>
            <p:cNvSpPr/>
            <p:nvPr/>
          </p:nvSpPr>
          <p:spPr>
            <a:xfrm>
              <a:off x="973771" y="4898388"/>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396" name="Google Shape;396;p28"/>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397" name="Google Shape;397;p28"/>
          <p:cNvSpPr txBox="1"/>
          <p:nvPr/>
        </p:nvSpPr>
        <p:spPr>
          <a:xfrm>
            <a:off x="1650674" y="4894212"/>
            <a:ext cx="5207325"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rgbClr val="FFFFFF"/>
                </a:solidFill>
                <a:latin typeface="Arial"/>
                <a:ea typeface="Arial"/>
                <a:cs typeface="Arial"/>
                <a:sym typeface="Arial"/>
              </a:rPr>
              <a:t>UYUM PROGRAMI | EYLÜL 2024 </a:t>
            </a:r>
            <a:endParaRPr sz="1200">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01" name="Shape 401"/>
        <p:cNvGrpSpPr/>
        <p:nvPr/>
      </p:nvGrpSpPr>
      <p:grpSpPr>
        <a:xfrm>
          <a:off x="0" y="0"/>
          <a:ext cx="0" cy="0"/>
          <a:chOff x="0" y="0"/>
          <a:chExt cx="0" cy="0"/>
        </a:xfrm>
      </p:grpSpPr>
      <p:sp>
        <p:nvSpPr>
          <p:cNvPr id="402" name="Google Shape;402;p29"/>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STMCTF22_aucc.jpeg</a:t>
            </a:r>
            <a:endParaRPr/>
          </a:p>
        </p:txBody>
      </p:sp>
      <p:grpSp>
        <p:nvGrpSpPr>
          <p:cNvPr id="403" name="Google Shape;403;p29"/>
          <p:cNvGrpSpPr/>
          <p:nvPr/>
        </p:nvGrpSpPr>
        <p:grpSpPr>
          <a:xfrm>
            <a:off x="973771" y="4898388"/>
            <a:ext cx="7196456" cy="245111"/>
            <a:chOff x="973771" y="4898388"/>
            <a:chExt cx="7196456" cy="245111"/>
          </a:xfrm>
        </p:grpSpPr>
        <p:sp>
          <p:nvSpPr>
            <p:cNvPr id="404" name="Google Shape;404;p29"/>
            <p:cNvSpPr/>
            <p:nvPr/>
          </p:nvSpPr>
          <p:spPr>
            <a:xfrm>
              <a:off x="973772" y="4898389"/>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05" name="Google Shape;405;p29"/>
            <p:cNvSpPr/>
            <p:nvPr/>
          </p:nvSpPr>
          <p:spPr>
            <a:xfrm>
              <a:off x="973771" y="4898388"/>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406" name="Google Shape;406;p29"/>
          <p:cNvPicPr preferRelativeResize="0"/>
          <p:nvPr/>
        </p:nvPicPr>
        <p:blipFill rotWithShape="1">
          <a:blip r:embed="rId3">
            <a:alphaModFix/>
          </a:blip>
          <a:srcRect b="0" l="0" r="0" t="0"/>
          <a:stretch/>
        </p:blipFill>
        <p:spPr>
          <a:xfrm>
            <a:off x="1219274" y="993725"/>
            <a:ext cx="2758983" cy="3690175"/>
          </a:xfrm>
          <a:prstGeom prst="rect">
            <a:avLst/>
          </a:prstGeom>
          <a:noFill/>
          <a:ln>
            <a:noFill/>
          </a:ln>
        </p:spPr>
      </p:pic>
      <p:pic>
        <p:nvPicPr>
          <p:cNvPr id="407" name="Google Shape;407;p29"/>
          <p:cNvPicPr preferRelativeResize="0"/>
          <p:nvPr/>
        </p:nvPicPr>
        <p:blipFill rotWithShape="1">
          <a:blip r:embed="rId4">
            <a:alphaModFix/>
          </a:blip>
          <a:srcRect b="0" l="0" r="0" t="0"/>
          <a:stretch/>
        </p:blipFill>
        <p:spPr>
          <a:xfrm>
            <a:off x="4244200" y="993725"/>
            <a:ext cx="3690324" cy="3663924"/>
          </a:xfrm>
          <a:prstGeom prst="rect">
            <a:avLst/>
          </a:prstGeom>
          <a:noFill/>
          <a:ln>
            <a:noFill/>
          </a:ln>
        </p:spPr>
      </p:pic>
      <p:sp>
        <p:nvSpPr>
          <p:cNvPr id="408" name="Google Shape;408;p29"/>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09" name="Google Shape;409;p29"/>
          <p:cNvSpPr txBox="1"/>
          <p:nvPr/>
        </p:nvSpPr>
        <p:spPr>
          <a:xfrm>
            <a:off x="1650674" y="4894212"/>
            <a:ext cx="5283525"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rgbClr val="FFFFFF"/>
                </a:solidFill>
                <a:latin typeface="Arial"/>
                <a:ea typeface="Arial"/>
                <a:cs typeface="Arial"/>
                <a:sym typeface="Arial"/>
              </a:rPr>
              <a:t>UYUM PROGRAMI | EYLÜL 2024</a:t>
            </a:r>
            <a:endParaRPr sz="12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1" name="Shape 61"/>
        <p:cNvGrpSpPr/>
        <p:nvPr/>
      </p:nvGrpSpPr>
      <p:grpSpPr>
        <a:xfrm>
          <a:off x="0" y="0"/>
          <a:ext cx="0" cy="0"/>
          <a:chOff x="0" y="0"/>
          <a:chExt cx="0" cy="0"/>
        </a:xfrm>
      </p:grpSpPr>
      <p:sp>
        <p:nvSpPr>
          <p:cNvPr id="62" name="Google Shape;62;p3"/>
          <p:cNvSpPr txBox="1"/>
          <p:nvPr>
            <p:ph type="title"/>
          </p:nvPr>
        </p:nvSpPr>
        <p:spPr>
          <a:xfrm>
            <a:off x="384724" y="392827"/>
            <a:ext cx="4720676" cy="874598"/>
          </a:xfrm>
          <a:prstGeom prst="rect">
            <a:avLst/>
          </a:prstGeom>
          <a:noFill/>
          <a:ln>
            <a:noFill/>
          </a:ln>
        </p:spPr>
        <p:txBody>
          <a:bodyPr anchorCtr="0" anchor="t" bIns="0" lIns="0" spcFirstLastPara="1" rIns="0" wrap="square" tIns="12700">
            <a:spAutoFit/>
          </a:bodyPr>
          <a:lstStyle/>
          <a:p>
            <a:pPr indent="0" lvl="0" marL="12700" rtl="0" algn="l">
              <a:spcBef>
                <a:spcPts val="0"/>
              </a:spcBef>
              <a:spcAft>
                <a:spcPts val="0"/>
              </a:spcAft>
              <a:buNone/>
            </a:pPr>
            <a:r>
              <a:rPr lang="tr-TR"/>
              <a:t>~ cat kurucu</a:t>
            </a:r>
            <a:r>
              <a:rPr lang="tr-TR" sz="2800">
                <a:latin typeface="Arial"/>
                <a:ea typeface="Arial"/>
                <a:cs typeface="Arial"/>
                <a:sym typeface="Arial"/>
              </a:rPr>
              <a:t>.txt</a:t>
            </a:r>
            <a:br>
              <a:rPr lang="tr-TR" sz="2800">
                <a:latin typeface="Arial"/>
                <a:ea typeface="Arial"/>
                <a:cs typeface="Arial"/>
                <a:sym typeface="Arial"/>
              </a:rPr>
            </a:br>
            <a:endParaRPr/>
          </a:p>
        </p:txBody>
      </p:sp>
      <p:sp>
        <p:nvSpPr>
          <p:cNvPr id="63" name="Google Shape;63;p3"/>
          <p:cNvSpPr txBox="1"/>
          <p:nvPr/>
        </p:nvSpPr>
        <p:spPr>
          <a:xfrm>
            <a:off x="384725" y="1083091"/>
            <a:ext cx="2129875" cy="3328604"/>
          </a:xfrm>
          <a:prstGeom prst="rect">
            <a:avLst/>
          </a:prstGeom>
          <a:noFill/>
          <a:ln>
            <a:noFill/>
          </a:ln>
        </p:spPr>
        <p:txBody>
          <a:bodyPr anchorCtr="0" anchor="t" bIns="0" lIns="0" spcFirstLastPara="1" rIns="0" wrap="square" tIns="12700">
            <a:spAutoFit/>
          </a:bodyPr>
          <a:lstStyle/>
          <a:p>
            <a:pPr indent="0" lvl="0" marL="12700" marR="80010" rtl="0" algn="l">
              <a:lnSpc>
                <a:spcPct val="113300"/>
              </a:lnSpc>
              <a:spcBef>
                <a:spcPts val="0"/>
              </a:spcBef>
              <a:spcAft>
                <a:spcPts val="0"/>
              </a:spcAft>
              <a:buNone/>
            </a:pPr>
            <a:r>
              <a:rPr lang="tr-TR" sz="1600">
                <a:solidFill>
                  <a:srgbClr val="595959"/>
                </a:solidFill>
                <a:latin typeface="Arial"/>
                <a:ea typeface="Arial"/>
                <a:cs typeface="Arial"/>
                <a:sym typeface="Arial"/>
              </a:rPr>
              <a:t>Mücahit Karadağ Uygar Demircioğlu Burak Tokak</a:t>
            </a:r>
            <a:endParaRPr sz="1600">
              <a:latin typeface="Arial"/>
              <a:ea typeface="Arial"/>
              <a:cs typeface="Arial"/>
              <a:sym typeface="Arial"/>
            </a:endParaRPr>
          </a:p>
          <a:p>
            <a:pPr indent="0" lvl="0" marL="12700" marR="196215" rtl="0" algn="l">
              <a:lnSpc>
                <a:spcPct val="113300"/>
              </a:lnSpc>
              <a:spcBef>
                <a:spcPts val="0"/>
              </a:spcBef>
              <a:spcAft>
                <a:spcPts val="0"/>
              </a:spcAft>
              <a:buNone/>
            </a:pPr>
            <a:r>
              <a:rPr lang="tr-TR" sz="1600">
                <a:solidFill>
                  <a:srgbClr val="595959"/>
                </a:solidFill>
                <a:latin typeface="Arial"/>
                <a:ea typeface="Arial"/>
                <a:cs typeface="Arial"/>
                <a:sym typeface="Arial"/>
              </a:rPr>
              <a:t>Kaan Ezder </a:t>
            </a:r>
            <a:br>
              <a:rPr lang="tr-TR" sz="1600">
                <a:solidFill>
                  <a:srgbClr val="595959"/>
                </a:solidFill>
                <a:latin typeface="Arial"/>
                <a:ea typeface="Arial"/>
                <a:cs typeface="Arial"/>
                <a:sym typeface="Arial"/>
              </a:rPr>
            </a:br>
            <a:r>
              <a:rPr lang="tr-TR" sz="1600">
                <a:solidFill>
                  <a:srgbClr val="595959"/>
                </a:solidFill>
                <a:latin typeface="Arial"/>
                <a:ea typeface="Arial"/>
                <a:cs typeface="Arial"/>
                <a:sym typeface="Arial"/>
              </a:rPr>
              <a:t>Dora Uzunsoy </a:t>
            </a:r>
            <a:br>
              <a:rPr lang="tr-TR" sz="1600">
                <a:solidFill>
                  <a:srgbClr val="595959"/>
                </a:solidFill>
                <a:latin typeface="Arial"/>
                <a:ea typeface="Arial"/>
                <a:cs typeface="Arial"/>
                <a:sym typeface="Arial"/>
              </a:rPr>
            </a:br>
            <a:r>
              <a:rPr lang="tr-TR" sz="1600">
                <a:solidFill>
                  <a:srgbClr val="595959"/>
                </a:solidFill>
                <a:latin typeface="Arial"/>
                <a:ea typeface="Arial"/>
                <a:cs typeface="Arial"/>
                <a:sym typeface="Arial"/>
              </a:rPr>
              <a:t>ilayda Gündoğdu</a:t>
            </a:r>
            <a:br>
              <a:rPr lang="tr-TR" sz="1600">
                <a:solidFill>
                  <a:srgbClr val="595959"/>
                </a:solidFill>
                <a:latin typeface="Arial"/>
                <a:ea typeface="Arial"/>
                <a:cs typeface="Arial"/>
                <a:sym typeface="Arial"/>
              </a:rPr>
            </a:br>
            <a:r>
              <a:rPr lang="tr-TR" sz="1600">
                <a:solidFill>
                  <a:srgbClr val="595959"/>
                </a:solidFill>
                <a:latin typeface="Arial"/>
                <a:ea typeface="Arial"/>
                <a:cs typeface="Arial"/>
                <a:sym typeface="Arial"/>
              </a:rPr>
              <a:t>İhsan Adaş </a:t>
            </a:r>
            <a:br>
              <a:rPr lang="tr-TR" sz="1600">
                <a:solidFill>
                  <a:srgbClr val="595959"/>
                </a:solidFill>
                <a:latin typeface="Arial"/>
                <a:ea typeface="Arial"/>
                <a:cs typeface="Arial"/>
                <a:sym typeface="Arial"/>
              </a:rPr>
            </a:br>
            <a:r>
              <a:rPr lang="tr-TR" sz="1600">
                <a:solidFill>
                  <a:srgbClr val="595959"/>
                </a:solidFill>
                <a:latin typeface="Arial"/>
                <a:ea typeface="Arial"/>
                <a:cs typeface="Arial"/>
                <a:sym typeface="Arial"/>
              </a:rPr>
              <a:t>Aytuna Kandemir Zeliha Bektaş Sümeyye Kutlu </a:t>
            </a:r>
            <a:br>
              <a:rPr lang="tr-TR" sz="1600">
                <a:solidFill>
                  <a:srgbClr val="595959"/>
                </a:solidFill>
                <a:latin typeface="Arial"/>
                <a:ea typeface="Arial"/>
                <a:cs typeface="Arial"/>
                <a:sym typeface="Arial"/>
              </a:rPr>
            </a:br>
            <a:r>
              <a:rPr lang="tr-TR" sz="1600">
                <a:solidFill>
                  <a:srgbClr val="595959"/>
                </a:solidFill>
                <a:latin typeface="Arial"/>
                <a:ea typeface="Arial"/>
                <a:cs typeface="Arial"/>
                <a:sym typeface="Arial"/>
              </a:rPr>
              <a:t>irem çağlaYıldırım Ayşenur Karaaslan</a:t>
            </a:r>
            <a:endParaRPr sz="1600">
              <a:latin typeface="Arial"/>
              <a:ea typeface="Arial"/>
              <a:cs typeface="Arial"/>
              <a:sym typeface="Arial"/>
            </a:endParaRPr>
          </a:p>
        </p:txBody>
      </p:sp>
      <p:sp>
        <p:nvSpPr>
          <p:cNvPr id="64" name="Google Shape;64;p3"/>
          <p:cNvSpPr txBox="1"/>
          <p:nvPr/>
        </p:nvSpPr>
        <p:spPr>
          <a:xfrm>
            <a:off x="2670725" y="1115521"/>
            <a:ext cx="1403350" cy="2692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i="1" lang="tr-TR" sz="1600">
                <a:solidFill>
                  <a:srgbClr val="595959"/>
                </a:solidFill>
                <a:latin typeface="Arial"/>
                <a:ea typeface="Arial"/>
                <a:cs typeface="Arial"/>
                <a:sym typeface="Arial"/>
              </a:rPr>
              <a:t>Kurucu Başkan</a:t>
            </a:r>
            <a:endParaRPr sz="1600">
              <a:latin typeface="Arial"/>
              <a:ea typeface="Arial"/>
              <a:cs typeface="Arial"/>
              <a:sym typeface="Arial"/>
            </a:endParaRPr>
          </a:p>
        </p:txBody>
      </p:sp>
      <p:grpSp>
        <p:nvGrpSpPr>
          <p:cNvPr id="65" name="Google Shape;65;p3"/>
          <p:cNvGrpSpPr/>
          <p:nvPr/>
        </p:nvGrpSpPr>
        <p:grpSpPr>
          <a:xfrm>
            <a:off x="973947" y="4898564"/>
            <a:ext cx="7196456" cy="245111"/>
            <a:chOff x="973947" y="4898564"/>
            <a:chExt cx="7196456" cy="245111"/>
          </a:xfrm>
        </p:grpSpPr>
        <p:sp>
          <p:nvSpPr>
            <p:cNvPr id="66" name="Google Shape;66;p3"/>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67" name="Google Shape;67;p3"/>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68" name="Google Shape;68;p3"/>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sp>
        <p:nvSpPr>
          <p:cNvPr id="69" name="Google Shape;69;p3"/>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70" name="Google Shape;70;p3"/>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13" name="Shape 413"/>
        <p:cNvGrpSpPr/>
        <p:nvPr/>
      </p:nvGrpSpPr>
      <p:grpSpPr>
        <a:xfrm>
          <a:off x="0" y="0"/>
          <a:ext cx="0" cy="0"/>
          <a:chOff x="0" y="0"/>
          <a:chExt cx="0" cy="0"/>
        </a:xfrm>
      </p:grpSpPr>
      <p:sp>
        <p:nvSpPr>
          <p:cNvPr id="414" name="Google Shape;414;p30"/>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STMCTF22#Memory_aucc.jpeg</a:t>
            </a:r>
            <a:endParaRPr/>
          </a:p>
        </p:txBody>
      </p:sp>
      <p:grpSp>
        <p:nvGrpSpPr>
          <p:cNvPr id="415" name="Google Shape;415;p30"/>
          <p:cNvGrpSpPr/>
          <p:nvPr/>
        </p:nvGrpSpPr>
        <p:grpSpPr>
          <a:xfrm>
            <a:off x="973771" y="4898388"/>
            <a:ext cx="7196456" cy="245111"/>
            <a:chOff x="973771" y="4898388"/>
            <a:chExt cx="7196456" cy="245111"/>
          </a:xfrm>
        </p:grpSpPr>
        <p:sp>
          <p:nvSpPr>
            <p:cNvPr id="416" name="Google Shape;416;p30"/>
            <p:cNvSpPr/>
            <p:nvPr/>
          </p:nvSpPr>
          <p:spPr>
            <a:xfrm>
              <a:off x="973772" y="4898389"/>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17" name="Google Shape;417;p30"/>
            <p:cNvSpPr/>
            <p:nvPr/>
          </p:nvSpPr>
          <p:spPr>
            <a:xfrm>
              <a:off x="973771" y="4898388"/>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418" name="Google Shape;418;p30"/>
          <p:cNvPicPr preferRelativeResize="0"/>
          <p:nvPr/>
        </p:nvPicPr>
        <p:blipFill rotWithShape="1">
          <a:blip r:embed="rId3">
            <a:alphaModFix/>
          </a:blip>
          <a:srcRect b="0" l="0" r="0" t="0"/>
          <a:stretch/>
        </p:blipFill>
        <p:spPr>
          <a:xfrm>
            <a:off x="526624" y="1311398"/>
            <a:ext cx="4012899" cy="3000251"/>
          </a:xfrm>
          <a:prstGeom prst="rect">
            <a:avLst/>
          </a:prstGeom>
          <a:noFill/>
          <a:ln>
            <a:noFill/>
          </a:ln>
        </p:spPr>
      </p:pic>
      <p:pic>
        <p:nvPicPr>
          <p:cNvPr id="419" name="Google Shape;419;p30"/>
          <p:cNvPicPr preferRelativeResize="0"/>
          <p:nvPr/>
        </p:nvPicPr>
        <p:blipFill rotWithShape="1">
          <a:blip r:embed="rId4">
            <a:alphaModFix/>
          </a:blip>
          <a:srcRect b="0" l="0" r="0" t="0"/>
          <a:stretch/>
        </p:blipFill>
        <p:spPr>
          <a:xfrm>
            <a:off x="4667699" y="1306687"/>
            <a:ext cx="4012899" cy="3009662"/>
          </a:xfrm>
          <a:prstGeom prst="rect">
            <a:avLst/>
          </a:prstGeom>
          <a:noFill/>
          <a:ln>
            <a:noFill/>
          </a:ln>
        </p:spPr>
      </p:pic>
      <p:sp>
        <p:nvSpPr>
          <p:cNvPr id="420" name="Google Shape;420;p30"/>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21" name="Google Shape;421;p30"/>
          <p:cNvSpPr txBox="1"/>
          <p:nvPr/>
        </p:nvSpPr>
        <p:spPr>
          <a:xfrm>
            <a:off x="1650674" y="4894212"/>
            <a:ext cx="5207325"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rgbClr val="FFFFFF"/>
                </a:solidFill>
                <a:latin typeface="Arial"/>
                <a:ea typeface="Arial"/>
                <a:cs typeface="Arial"/>
                <a:sym typeface="Arial"/>
              </a:rPr>
              <a:t>UYUM PROGRAMI | EYLÜL 2024</a:t>
            </a:r>
            <a:endParaRPr sz="1200">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25" name="Shape 425"/>
        <p:cNvGrpSpPr/>
        <p:nvPr/>
      </p:nvGrpSpPr>
      <p:grpSpPr>
        <a:xfrm>
          <a:off x="0" y="0"/>
          <a:ext cx="0" cy="0"/>
          <a:chOff x="0" y="0"/>
          <a:chExt cx="0" cy="0"/>
        </a:xfrm>
      </p:grpSpPr>
      <p:sp>
        <p:nvSpPr>
          <p:cNvPr id="426" name="Google Shape;426;p31"/>
          <p:cNvSpPr/>
          <p:nvPr/>
        </p:nvSpPr>
        <p:spPr>
          <a:xfrm>
            <a:off x="0" y="0"/>
            <a:ext cx="9144000" cy="5143500"/>
          </a:xfrm>
          <a:custGeom>
            <a:rect b="b" l="l" r="r" t="t"/>
            <a:pathLst>
              <a:path extrusionOk="0" h="5143500" w="9144000">
                <a:moveTo>
                  <a:pt x="9143981" y="5143487"/>
                </a:moveTo>
                <a:lnTo>
                  <a:pt x="0" y="5143487"/>
                </a:lnTo>
                <a:lnTo>
                  <a:pt x="0" y="0"/>
                </a:lnTo>
                <a:lnTo>
                  <a:pt x="9143981" y="0"/>
                </a:lnTo>
                <a:lnTo>
                  <a:pt x="9143981" y="514348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pic>
        <p:nvPicPr>
          <p:cNvPr id="427" name="Google Shape;427;p31"/>
          <p:cNvPicPr preferRelativeResize="0"/>
          <p:nvPr/>
        </p:nvPicPr>
        <p:blipFill rotWithShape="1">
          <a:blip r:embed="rId3">
            <a:alphaModFix/>
          </a:blip>
          <a:srcRect b="0" l="0" r="0" t="0"/>
          <a:stretch/>
        </p:blipFill>
        <p:spPr>
          <a:xfrm>
            <a:off x="2152645" y="0"/>
            <a:ext cx="4838689" cy="4501238"/>
          </a:xfrm>
          <a:prstGeom prst="rect">
            <a:avLst/>
          </a:prstGeom>
          <a:noFill/>
          <a:ln>
            <a:noFill/>
          </a:ln>
        </p:spPr>
      </p:pic>
      <p:sp>
        <p:nvSpPr>
          <p:cNvPr id="428" name="Google Shape;428;p31"/>
          <p:cNvSpPr txBox="1"/>
          <p:nvPr/>
        </p:nvSpPr>
        <p:spPr>
          <a:xfrm>
            <a:off x="3830478" y="3446737"/>
            <a:ext cx="1482725" cy="3911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400">
                <a:solidFill>
                  <a:srgbClr val="FFFFFF"/>
                </a:solidFill>
                <a:latin typeface="Arial"/>
                <a:ea typeface="Arial"/>
                <a:cs typeface="Arial"/>
                <a:sym typeface="Arial"/>
              </a:rPr>
              <a:t>2023-2024</a:t>
            </a:r>
            <a:endParaRPr sz="2400">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2" name="Shape 432"/>
        <p:cNvGrpSpPr/>
        <p:nvPr/>
      </p:nvGrpSpPr>
      <p:grpSpPr>
        <a:xfrm>
          <a:off x="0" y="0"/>
          <a:ext cx="0" cy="0"/>
          <a:chOff x="0" y="0"/>
          <a:chExt cx="0" cy="0"/>
        </a:xfrm>
      </p:grpSpPr>
      <p:sp>
        <p:nvSpPr>
          <p:cNvPr id="433" name="Google Shape;433;p32"/>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ls 2023-2024_donemi/</a:t>
            </a:r>
            <a:endParaRPr/>
          </a:p>
        </p:txBody>
      </p:sp>
      <p:sp>
        <p:nvSpPr>
          <p:cNvPr id="434" name="Google Shape;434;p32"/>
          <p:cNvSpPr txBox="1"/>
          <p:nvPr/>
        </p:nvSpPr>
        <p:spPr>
          <a:xfrm>
            <a:off x="677439" y="1356838"/>
            <a:ext cx="4919345" cy="2181860"/>
          </a:xfrm>
          <a:prstGeom prst="rect">
            <a:avLst/>
          </a:prstGeom>
          <a:noFill/>
          <a:ln>
            <a:noFill/>
          </a:ln>
        </p:spPr>
        <p:txBody>
          <a:bodyPr anchorCtr="0" anchor="t" bIns="0" lIns="0" spcFirstLastPara="1" rIns="0" wrap="square" tIns="12700">
            <a:spAutoFit/>
          </a:bodyPr>
          <a:lstStyle/>
          <a:p>
            <a:pPr indent="-417194" lvl="0" marL="429894" rtl="0" algn="l">
              <a:lnSpc>
                <a:spcPct val="100000"/>
              </a:lnSpc>
              <a:spcBef>
                <a:spcPts val="0"/>
              </a:spcBef>
              <a:spcAft>
                <a:spcPts val="0"/>
              </a:spcAft>
              <a:buClr>
                <a:srgbClr val="595959"/>
              </a:buClr>
              <a:buSzPts val="2100"/>
              <a:buFont typeface="Arial"/>
              <a:buChar char="●"/>
            </a:pPr>
            <a:r>
              <a:rPr lang="tr-TR" sz="2100">
                <a:solidFill>
                  <a:srgbClr val="595959"/>
                </a:solidFill>
                <a:latin typeface="Arial"/>
                <a:ea typeface="Arial"/>
                <a:cs typeface="Arial"/>
                <a:sym typeface="Arial"/>
              </a:rPr>
              <a:t>Topluluk içi, Uluslarası, Ulusal CTF’ler</a:t>
            </a:r>
            <a:endParaRPr sz="2100">
              <a:latin typeface="Arial"/>
              <a:ea typeface="Arial"/>
              <a:cs typeface="Arial"/>
              <a:sym typeface="Arial"/>
            </a:endParaRPr>
          </a:p>
          <a:p>
            <a:pPr indent="-417194" lvl="0" marL="429894" rtl="0" algn="l">
              <a:lnSpc>
                <a:spcPct val="100000"/>
              </a:lnSpc>
              <a:spcBef>
                <a:spcPts val="2300"/>
              </a:spcBef>
              <a:spcAft>
                <a:spcPts val="0"/>
              </a:spcAft>
              <a:buClr>
                <a:srgbClr val="595959"/>
              </a:buClr>
              <a:buSzPts val="2100"/>
              <a:buFont typeface="Arial"/>
              <a:buChar char="●"/>
            </a:pPr>
            <a:r>
              <a:rPr lang="tr-TR" sz="2100">
                <a:solidFill>
                  <a:srgbClr val="595959"/>
                </a:solidFill>
                <a:latin typeface="Arial"/>
                <a:ea typeface="Arial"/>
                <a:cs typeface="Arial"/>
                <a:sym typeface="Arial"/>
              </a:rPr>
              <a:t>Eğitimler</a:t>
            </a:r>
            <a:endParaRPr sz="2100">
              <a:latin typeface="Arial"/>
              <a:ea typeface="Arial"/>
              <a:cs typeface="Arial"/>
              <a:sym typeface="Arial"/>
            </a:endParaRPr>
          </a:p>
          <a:p>
            <a:pPr indent="-417194" lvl="0" marL="429894" rtl="0" algn="l">
              <a:lnSpc>
                <a:spcPct val="100000"/>
              </a:lnSpc>
              <a:spcBef>
                <a:spcPts val="2300"/>
              </a:spcBef>
              <a:spcAft>
                <a:spcPts val="0"/>
              </a:spcAft>
              <a:buClr>
                <a:srgbClr val="595959"/>
              </a:buClr>
              <a:buSzPts val="2100"/>
              <a:buFont typeface="Arial"/>
              <a:buChar char="●"/>
            </a:pPr>
            <a:r>
              <a:rPr lang="tr-TR" sz="2100">
                <a:solidFill>
                  <a:srgbClr val="595959"/>
                </a:solidFill>
                <a:latin typeface="Arial"/>
                <a:ea typeface="Arial"/>
                <a:cs typeface="Arial"/>
                <a:sym typeface="Arial"/>
              </a:rPr>
              <a:t>Projeler</a:t>
            </a:r>
            <a:endParaRPr sz="2100">
              <a:latin typeface="Arial"/>
              <a:ea typeface="Arial"/>
              <a:cs typeface="Arial"/>
              <a:sym typeface="Arial"/>
            </a:endParaRPr>
          </a:p>
          <a:p>
            <a:pPr indent="-417194" lvl="0" marL="429894" rtl="0" algn="l">
              <a:lnSpc>
                <a:spcPct val="100000"/>
              </a:lnSpc>
              <a:spcBef>
                <a:spcPts val="2300"/>
              </a:spcBef>
              <a:spcAft>
                <a:spcPts val="0"/>
              </a:spcAft>
              <a:buClr>
                <a:srgbClr val="595959"/>
              </a:buClr>
              <a:buSzPts val="2100"/>
              <a:buFont typeface="Arial"/>
              <a:buChar char="●"/>
            </a:pPr>
            <a:r>
              <a:rPr lang="tr-TR" sz="2100">
                <a:solidFill>
                  <a:srgbClr val="595959"/>
                </a:solidFill>
                <a:latin typeface="Arial"/>
                <a:ea typeface="Arial"/>
                <a:cs typeface="Arial"/>
                <a:sym typeface="Arial"/>
              </a:rPr>
              <a:t>Çeviriler</a:t>
            </a:r>
            <a:endParaRPr sz="2100">
              <a:latin typeface="Arial"/>
              <a:ea typeface="Arial"/>
              <a:cs typeface="Arial"/>
              <a:sym typeface="Arial"/>
            </a:endParaRPr>
          </a:p>
        </p:txBody>
      </p:sp>
      <p:pic>
        <p:nvPicPr>
          <p:cNvPr id="435" name="Google Shape;435;p32"/>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436" name="Google Shape;436;p32"/>
          <p:cNvGrpSpPr/>
          <p:nvPr/>
        </p:nvGrpSpPr>
        <p:grpSpPr>
          <a:xfrm>
            <a:off x="973947" y="4898564"/>
            <a:ext cx="7196456" cy="245111"/>
            <a:chOff x="973947" y="4898564"/>
            <a:chExt cx="7196456" cy="245111"/>
          </a:xfrm>
        </p:grpSpPr>
        <p:sp>
          <p:nvSpPr>
            <p:cNvPr id="437" name="Google Shape;437;p32"/>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38" name="Google Shape;438;p32"/>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439" name="Google Shape;439;p32"/>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40" name="Google Shape;440;p32"/>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4" name="Shape 444"/>
        <p:cNvGrpSpPr/>
        <p:nvPr/>
      </p:nvGrpSpPr>
      <p:grpSpPr>
        <a:xfrm>
          <a:off x="0" y="0"/>
          <a:ext cx="0" cy="0"/>
          <a:chOff x="0" y="0"/>
          <a:chExt cx="0" cy="0"/>
        </a:xfrm>
      </p:grpSpPr>
      <p:sp>
        <p:nvSpPr>
          <p:cNvPr id="445" name="Google Shape;445;p33"/>
          <p:cNvSpPr txBox="1"/>
          <p:nvPr>
            <p:ph type="title"/>
          </p:nvPr>
        </p:nvSpPr>
        <p:spPr>
          <a:xfrm>
            <a:off x="384724" y="392827"/>
            <a:ext cx="5711276" cy="443711"/>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2023-2024_donemi/CTF.txt</a:t>
            </a:r>
            <a:endParaRPr/>
          </a:p>
        </p:txBody>
      </p:sp>
      <p:pic>
        <p:nvPicPr>
          <p:cNvPr id="446" name="Google Shape;446;p33"/>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sp>
        <p:nvSpPr>
          <p:cNvPr id="447" name="Google Shape;447;p33"/>
          <p:cNvSpPr txBox="1"/>
          <p:nvPr/>
        </p:nvSpPr>
        <p:spPr>
          <a:xfrm>
            <a:off x="608998" y="1415943"/>
            <a:ext cx="3912870" cy="137287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800">
                <a:solidFill>
                  <a:srgbClr val="595959"/>
                </a:solidFill>
                <a:latin typeface="Arial"/>
                <a:ea typeface="Arial"/>
                <a:cs typeface="Arial"/>
                <a:sym typeface="Arial"/>
              </a:rPr>
              <a:t>İlk yılda kazanılan tecrübe</a:t>
            </a:r>
            <a:endParaRPr sz="1800">
              <a:latin typeface="Arial"/>
              <a:ea typeface="Arial"/>
              <a:cs typeface="Arial"/>
              <a:sym typeface="Arial"/>
            </a:endParaRPr>
          </a:p>
          <a:p>
            <a:pPr indent="0" lvl="0" marL="12700" marR="5080" rtl="0" algn="l">
              <a:lnSpc>
                <a:spcPct val="191200"/>
              </a:lnSpc>
              <a:spcBef>
                <a:spcPts val="190"/>
              </a:spcBef>
              <a:spcAft>
                <a:spcPts val="0"/>
              </a:spcAft>
              <a:buNone/>
            </a:pPr>
            <a:r>
              <a:rPr lang="tr-TR" sz="1800">
                <a:solidFill>
                  <a:srgbClr val="595959"/>
                </a:solidFill>
                <a:latin typeface="Arial"/>
                <a:ea typeface="Arial"/>
                <a:cs typeface="Arial"/>
                <a:sym typeface="Arial"/>
              </a:rPr>
              <a:t>2023-2024 dönemi için hedef nedir? Düzenlenecek olan topluluk içi CTF’ler</a:t>
            </a:r>
            <a:endParaRPr sz="1800">
              <a:latin typeface="Arial"/>
              <a:ea typeface="Arial"/>
              <a:cs typeface="Arial"/>
              <a:sym typeface="Arial"/>
            </a:endParaRPr>
          </a:p>
        </p:txBody>
      </p:sp>
      <p:grpSp>
        <p:nvGrpSpPr>
          <p:cNvPr id="448" name="Google Shape;448;p33"/>
          <p:cNvGrpSpPr/>
          <p:nvPr/>
        </p:nvGrpSpPr>
        <p:grpSpPr>
          <a:xfrm>
            <a:off x="973947" y="4898564"/>
            <a:ext cx="7196456" cy="245111"/>
            <a:chOff x="973947" y="4898564"/>
            <a:chExt cx="7196456" cy="245111"/>
          </a:xfrm>
        </p:grpSpPr>
        <p:sp>
          <p:nvSpPr>
            <p:cNvPr id="449" name="Google Shape;449;p33"/>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50" name="Google Shape;450;p33"/>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451" name="Google Shape;451;p33"/>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52" name="Google Shape;452;p33"/>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56" name="Shape 456"/>
        <p:cNvGrpSpPr/>
        <p:nvPr/>
      </p:nvGrpSpPr>
      <p:grpSpPr>
        <a:xfrm>
          <a:off x="0" y="0"/>
          <a:ext cx="0" cy="0"/>
          <a:chOff x="0" y="0"/>
          <a:chExt cx="0" cy="0"/>
        </a:xfrm>
      </p:grpSpPr>
      <p:sp>
        <p:nvSpPr>
          <p:cNvPr id="457" name="Google Shape;457;p34"/>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2023-2024_donemi/egitim.jpg</a:t>
            </a:r>
            <a:endParaRPr/>
          </a:p>
        </p:txBody>
      </p:sp>
      <p:pic>
        <p:nvPicPr>
          <p:cNvPr id="458" name="Google Shape;458;p34"/>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pic>
        <p:nvPicPr>
          <p:cNvPr id="459" name="Google Shape;459;p34"/>
          <p:cNvPicPr preferRelativeResize="0"/>
          <p:nvPr/>
        </p:nvPicPr>
        <p:blipFill rotWithShape="1">
          <a:blip r:embed="rId4">
            <a:alphaModFix/>
          </a:blip>
          <a:srcRect b="0" l="0" r="0" t="0"/>
          <a:stretch/>
        </p:blipFill>
        <p:spPr>
          <a:xfrm>
            <a:off x="3187718" y="1273009"/>
            <a:ext cx="2768567" cy="3300278"/>
          </a:xfrm>
          <a:prstGeom prst="rect">
            <a:avLst/>
          </a:prstGeom>
          <a:noFill/>
          <a:ln>
            <a:noFill/>
          </a:ln>
        </p:spPr>
      </p:pic>
      <p:grpSp>
        <p:nvGrpSpPr>
          <p:cNvPr id="460" name="Google Shape;460;p34"/>
          <p:cNvGrpSpPr/>
          <p:nvPr/>
        </p:nvGrpSpPr>
        <p:grpSpPr>
          <a:xfrm>
            <a:off x="973947" y="4898564"/>
            <a:ext cx="7196456" cy="245111"/>
            <a:chOff x="973947" y="4898564"/>
            <a:chExt cx="7196456" cy="245111"/>
          </a:xfrm>
        </p:grpSpPr>
        <p:sp>
          <p:nvSpPr>
            <p:cNvPr id="461" name="Google Shape;461;p34"/>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62" name="Google Shape;462;p34"/>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463" name="Google Shape;463;p34"/>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64" name="Google Shape;464;p34"/>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8" name="Shape 468"/>
        <p:cNvGrpSpPr/>
        <p:nvPr/>
      </p:nvGrpSpPr>
      <p:grpSpPr>
        <a:xfrm>
          <a:off x="0" y="0"/>
          <a:ext cx="0" cy="0"/>
          <a:chOff x="0" y="0"/>
          <a:chExt cx="0" cy="0"/>
        </a:xfrm>
      </p:grpSpPr>
      <p:sp>
        <p:nvSpPr>
          <p:cNvPr id="469" name="Google Shape;469;p35"/>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snap install discord</a:t>
            </a:r>
            <a:endParaRPr/>
          </a:p>
        </p:txBody>
      </p:sp>
      <p:sp>
        <p:nvSpPr>
          <p:cNvPr id="470" name="Google Shape;470;p35"/>
          <p:cNvSpPr txBox="1"/>
          <p:nvPr/>
        </p:nvSpPr>
        <p:spPr>
          <a:xfrm>
            <a:off x="296650" y="1186638"/>
            <a:ext cx="2591435" cy="1998345"/>
          </a:xfrm>
          <a:prstGeom prst="rect">
            <a:avLst/>
          </a:prstGeom>
          <a:noFill/>
          <a:ln>
            <a:noFill/>
          </a:ln>
        </p:spPr>
        <p:txBody>
          <a:bodyPr anchorCtr="0" anchor="t" bIns="0" lIns="0" spcFirstLastPara="1" rIns="0" wrap="square" tIns="12700">
            <a:spAutoFit/>
          </a:bodyPr>
          <a:lstStyle/>
          <a:p>
            <a:pPr indent="0" lvl="0" marL="100330" rtl="0" algn="l">
              <a:lnSpc>
                <a:spcPct val="100000"/>
              </a:lnSpc>
              <a:spcBef>
                <a:spcPts val="0"/>
              </a:spcBef>
              <a:spcAft>
                <a:spcPts val="0"/>
              </a:spcAft>
              <a:buNone/>
            </a:pPr>
            <a:r>
              <a:rPr b="1" lang="tr-TR" sz="2300">
                <a:solidFill>
                  <a:srgbClr val="595959"/>
                </a:solidFill>
                <a:latin typeface="Arial"/>
                <a:ea typeface="Arial"/>
                <a:cs typeface="Arial"/>
                <a:sym typeface="Arial"/>
              </a:rPr>
              <a:t>@_aucc</a:t>
            </a:r>
            <a:endParaRPr sz="2300">
              <a:latin typeface="Arial"/>
              <a:ea typeface="Arial"/>
              <a:cs typeface="Arial"/>
              <a:sym typeface="Arial"/>
            </a:endParaRPr>
          </a:p>
          <a:p>
            <a:pPr indent="0" lvl="0" marL="12700" marR="893444" rtl="0" algn="l">
              <a:lnSpc>
                <a:spcPct val="240000"/>
              </a:lnSpc>
              <a:spcBef>
                <a:spcPts val="315"/>
              </a:spcBef>
              <a:spcAft>
                <a:spcPts val="0"/>
              </a:spcAft>
              <a:buNone/>
            </a:pPr>
            <a:r>
              <a:rPr lang="tr-TR" sz="1800">
                <a:solidFill>
                  <a:srgbClr val="595959"/>
                </a:solidFill>
                <a:latin typeface="Arial"/>
                <a:ea typeface="Arial"/>
                <a:cs typeface="Arial"/>
                <a:sym typeface="Arial"/>
              </a:rPr>
              <a:t>Ne durumdayız? Faydaları nedir?</a:t>
            </a:r>
            <a:endParaRPr sz="1800">
              <a:latin typeface="Arial"/>
              <a:ea typeface="Arial"/>
              <a:cs typeface="Arial"/>
              <a:sym typeface="Arial"/>
            </a:endParaRPr>
          </a:p>
          <a:p>
            <a:pPr indent="0" lvl="0" marL="12700" rtl="0" algn="l">
              <a:lnSpc>
                <a:spcPct val="100000"/>
              </a:lnSpc>
              <a:spcBef>
                <a:spcPts val="1660"/>
              </a:spcBef>
              <a:spcAft>
                <a:spcPts val="0"/>
              </a:spcAft>
              <a:buNone/>
            </a:pPr>
            <a:r>
              <a:rPr lang="tr-TR" sz="1800">
                <a:solidFill>
                  <a:srgbClr val="595959"/>
                </a:solidFill>
                <a:latin typeface="Arial"/>
                <a:ea typeface="Arial"/>
                <a:cs typeface="Arial"/>
                <a:sym typeface="Arial"/>
              </a:rPr>
              <a:t>Nasıl destek olabilirsiniz?</a:t>
            </a:r>
            <a:endParaRPr sz="1800">
              <a:latin typeface="Arial"/>
              <a:ea typeface="Arial"/>
              <a:cs typeface="Arial"/>
              <a:sym typeface="Arial"/>
            </a:endParaRPr>
          </a:p>
        </p:txBody>
      </p:sp>
      <p:pic>
        <p:nvPicPr>
          <p:cNvPr id="471" name="Google Shape;471;p35"/>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pic>
        <p:nvPicPr>
          <p:cNvPr id="472" name="Google Shape;472;p35"/>
          <p:cNvPicPr preferRelativeResize="0"/>
          <p:nvPr/>
        </p:nvPicPr>
        <p:blipFill rotWithShape="1">
          <a:blip r:embed="rId4">
            <a:alphaModFix/>
          </a:blip>
          <a:srcRect b="0" l="0" r="0" t="0"/>
          <a:stretch/>
        </p:blipFill>
        <p:spPr>
          <a:xfrm>
            <a:off x="3127924" y="1099925"/>
            <a:ext cx="5505703" cy="3525733"/>
          </a:xfrm>
          <a:prstGeom prst="rect">
            <a:avLst/>
          </a:prstGeom>
          <a:noFill/>
          <a:ln>
            <a:noFill/>
          </a:ln>
        </p:spPr>
      </p:pic>
      <p:grpSp>
        <p:nvGrpSpPr>
          <p:cNvPr id="473" name="Google Shape;473;p35"/>
          <p:cNvGrpSpPr/>
          <p:nvPr/>
        </p:nvGrpSpPr>
        <p:grpSpPr>
          <a:xfrm>
            <a:off x="973947" y="4898564"/>
            <a:ext cx="7196456" cy="245111"/>
            <a:chOff x="973947" y="4898564"/>
            <a:chExt cx="7196456" cy="245111"/>
          </a:xfrm>
        </p:grpSpPr>
        <p:sp>
          <p:nvSpPr>
            <p:cNvPr id="474" name="Google Shape;474;p35"/>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75" name="Google Shape;475;p35"/>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476" name="Google Shape;476;p35"/>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77" name="Google Shape;477;p35"/>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81" name="Shape 481"/>
        <p:cNvGrpSpPr/>
        <p:nvPr/>
      </p:nvGrpSpPr>
      <p:grpSpPr>
        <a:xfrm>
          <a:off x="0" y="0"/>
          <a:ext cx="0" cy="0"/>
          <a:chOff x="0" y="0"/>
          <a:chExt cx="0" cy="0"/>
        </a:xfrm>
      </p:grpSpPr>
      <p:sp>
        <p:nvSpPr>
          <p:cNvPr id="482" name="Google Shape;482;p36"/>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python3 discord_ctf.py</a:t>
            </a:r>
            <a:endParaRPr/>
          </a:p>
        </p:txBody>
      </p:sp>
      <p:sp>
        <p:nvSpPr>
          <p:cNvPr id="483" name="Google Shape;483;p36"/>
          <p:cNvSpPr txBox="1"/>
          <p:nvPr/>
        </p:nvSpPr>
        <p:spPr>
          <a:xfrm>
            <a:off x="566924" y="1159604"/>
            <a:ext cx="2785876" cy="1005403"/>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200">
                <a:solidFill>
                  <a:srgbClr val="595959"/>
                </a:solidFill>
                <a:latin typeface="Arial"/>
                <a:ea typeface="Arial"/>
                <a:cs typeface="Arial"/>
                <a:sym typeface="Arial"/>
              </a:rPr>
              <a:t>@_aucc</a:t>
            </a:r>
            <a:endParaRPr sz="2200">
              <a:latin typeface="Arial"/>
              <a:ea typeface="Arial"/>
              <a:cs typeface="Arial"/>
              <a:sym typeface="Arial"/>
            </a:endParaRPr>
          </a:p>
          <a:p>
            <a:pPr indent="0" lvl="0" marL="0" rtl="0" algn="l">
              <a:lnSpc>
                <a:spcPct val="100000"/>
              </a:lnSpc>
              <a:spcBef>
                <a:spcPts val="254"/>
              </a:spcBef>
              <a:spcAft>
                <a:spcPts val="0"/>
              </a:spcAft>
              <a:buNone/>
            </a:pPr>
            <a:r>
              <a:t/>
            </a:r>
            <a:endParaRPr sz="2200">
              <a:latin typeface="Arial"/>
              <a:ea typeface="Arial"/>
              <a:cs typeface="Arial"/>
              <a:sym typeface="Arial"/>
            </a:endParaRPr>
          </a:p>
          <a:p>
            <a:pPr indent="0" lvl="0" marL="12700" rtl="0" algn="l">
              <a:lnSpc>
                <a:spcPct val="100000"/>
              </a:lnSpc>
              <a:spcBef>
                <a:spcPts val="0"/>
              </a:spcBef>
              <a:spcAft>
                <a:spcPts val="0"/>
              </a:spcAft>
              <a:buNone/>
            </a:pPr>
            <a:r>
              <a:rPr lang="tr-TR" sz="1800">
                <a:solidFill>
                  <a:srgbClr val="595959"/>
                </a:solidFill>
                <a:latin typeface="Arial"/>
                <a:ea typeface="Arial"/>
                <a:cs typeface="Arial"/>
                <a:sym typeface="Arial"/>
              </a:rPr>
              <a:t>Ne işe yarıyor?</a:t>
            </a:r>
            <a:endParaRPr sz="1800">
              <a:latin typeface="Arial"/>
              <a:ea typeface="Arial"/>
              <a:cs typeface="Arial"/>
              <a:sym typeface="Arial"/>
            </a:endParaRPr>
          </a:p>
        </p:txBody>
      </p:sp>
      <p:pic>
        <p:nvPicPr>
          <p:cNvPr id="484" name="Google Shape;484;p36"/>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pic>
        <p:nvPicPr>
          <p:cNvPr id="485" name="Google Shape;485;p36"/>
          <p:cNvPicPr preferRelativeResize="0"/>
          <p:nvPr/>
        </p:nvPicPr>
        <p:blipFill rotWithShape="1">
          <a:blip r:embed="rId4">
            <a:alphaModFix/>
          </a:blip>
          <a:srcRect b="0" l="0" r="0" t="0"/>
          <a:stretch/>
        </p:blipFill>
        <p:spPr>
          <a:xfrm>
            <a:off x="503450" y="2600923"/>
            <a:ext cx="8137399" cy="1719348"/>
          </a:xfrm>
          <a:prstGeom prst="rect">
            <a:avLst/>
          </a:prstGeom>
          <a:noFill/>
          <a:ln>
            <a:noFill/>
          </a:ln>
        </p:spPr>
      </p:pic>
      <p:grpSp>
        <p:nvGrpSpPr>
          <p:cNvPr id="486" name="Google Shape;486;p36"/>
          <p:cNvGrpSpPr/>
          <p:nvPr/>
        </p:nvGrpSpPr>
        <p:grpSpPr>
          <a:xfrm>
            <a:off x="973947" y="4898564"/>
            <a:ext cx="7196456" cy="245111"/>
            <a:chOff x="973947" y="4898564"/>
            <a:chExt cx="7196456" cy="245111"/>
          </a:xfrm>
        </p:grpSpPr>
        <p:sp>
          <p:nvSpPr>
            <p:cNvPr id="487" name="Google Shape;487;p36"/>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488" name="Google Shape;488;p36"/>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489" name="Google Shape;489;p36"/>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490" name="Google Shape;490;p36"/>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94" name="Shape 494"/>
        <p:cNvGrpSpPr/>
        <p:nvPr/>
      </p:nvGrpSpPr>
      <p:grpSpPr>
        <a:xfrm>
          <a:off x="0" y="0"/>
          <a:ext cx="0" cy="0"/>
          <a:chOff x="0" y="0"/>
          <a:chExt cx="0" cy="0"/>
        </a:xfrm>
      </p:grpSpPr>
      <p:sp>
        <p:nvSpPr>
          <p:cNvPr id="495" name="Google Shape;495;p37"/>
          <p:cNvSpPr/>
          <p:nvPr/>
        </p:nvSpPr>
        <p:spPr>
          <a:xfrm>
            <a:off x="0" y="0"/>
            <a:ext cx="9144000" cy="5143500"/>
          </a:xfrm>
          <a:custGeom>
            <a:rect b="b" l="l" r="r" t="t"/>
            <a:pathLst>
              <a:path extrusionOk="0" h="5143500" w="9144000">
                <a:moveTo>
                  <a:pt x="9143981" y="5143487"/>
                </a:moveTo>
                <a:lnTo>
                  <a:pt x="0" y="5143487"/>
                </a:lnTo>
                <a:lnTo>
                  <a:pt x="0" y="0"/>
                </a:lnTo>
                <a:lnTo>
                  <a:pt x="9143981" y="0"/>
                </a:lnTo>
                <a:lnTo>
                  <a:pt x="9143981" y="514348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pic>
        <p:nvPicPr>
          <p:cNvPr id="496" name="Google Shape;496;p37"/>
          <p:cNvPicPr preferRelativeResize="0"/>
          <p:nvPr/>
        </p:nvPicPr>
        <p:blipFill rotWithShape="1">
          <a:blip r:embed="rId3">
            <a:alphaModFix/>
          </a:blip>
          <a:srcRect b="0" l="0" r="0" t="0"/>
          <a:stretch/>
        </p:blipFill>
        <p:spPr>
          <a:xfrm>
            <a:off x="2152645" y="0"/>
            <a:ext cx="4838698" cy="4585798"/>
          </a:xfrm>
          <a:prstGeom prst="rect">
            <a:avLst/>
          </a:prstGeom>
          <a:noFill/>
          <a:ln>
            <a:noFill/>
          </a:ln>
        </p:spPr>
      </p:pic>
      <p:sp>
        <p:nvSpPr>
          <p:cNvPr id="497" name="Google Shape;497;p37"/>
          <p:cNvSpPr txBox="1"/>
          <p:nvPr/>
        </p:nvSpPr>
        <p:spPr>
          <a:xfrm>
            <a:off x="3231717" y="3505468"/>
            <a:ext cx="2463165" cy="3911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400">
                <a:solidFill>
                  <a:srgbClr val="FFFFFF"/>
                </a:solidFill>
                <a:latin typeface="Arial"/>
                <a:ea typeface="Arial"/>
                <a:cs typeface="Arial"/>
                <a:sym typeface="Arial"/>
              </a:rPr>
              <a:t>AUCC GELENEK</a:t>
            </a:r>
            <a:endParaRPr sz="2400">
              <a:latin typeface="Arial"/>
              <a:ea typeface="Arial"/>
              <a:cs typeface="Arial"/>
              <a:sym typeface="Arial"/>
            </a:endParaRPr>
          </a:p>
        </p:txBody>
      </p:sp>
      <p:sp>
        <p:nvSpPr>
          <p:cNvPr id="498" name="Google Shape;498;p37"/>
          <p:cNvSpPr txBox="1"/>
          <p:nvPr/>
        </p:nvSpPr>
        <p:spPr>
          <a:xfrm>
            <a:off x="8781508" y="4754531"/>
            <a:ext cx="167005" cy="1778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000">
                <a:solidFill>
                  <a:srgbClr val="595959"/>
                </a:solidFill>
                <a:latin typeface="Arial"/>
                <a:ea typeface="Arial"/>
                <a:cs typeface="Arial"/>
                <a:sym typeface="Arial"/>
              </a:rPr>
              <a:t>37</a:t>
            </a:r>
            <a:endParaRPr sz="1000">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02" name="Shape 502"/>
        <p:cNvGrpSpPr/>
        <p:nvPr/>
      </p:nvGrpSpPr>
      <p:grpSpPr>
        <a:xfrm>
          <a:off x="0" y="0"/>
          <a:ext cx="0" cy="0"/>
          <a:chOff x="0" y="0"/>
          <a:chExt cx="0" cy="0"/>
        </a:xfrm>
      </p:grpSpPr>
      <p:sp>
        <p:nvSpPr>
          <p:cNvPr id="503" name="Google Shape;503;p38"/>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man gelenek</a:t>
            </a:r>
            <a:endParaRPr/>
          </a:p>
        </p:txBody>
      </p:sp>
      <p:sp>
        <p:nvSpPr>
          <p:cNvPr id="504" name="Google Shape;504;p38"/>
          <p:cNvSpPr txBox="1"/>
          <p:nvPr>
            <p:ph idx="1" type="body"/>
          </p:nvPr>
        </p:nvSpPr>
        <p:spPr>
          <a:xfrm>
            <a:off x="369484" y="1128933"/>
            <a:ext cx="8405030" cy="2538434"/>
          </a:xfrm>
          <a:prstGeom prst="rect">
            <a:avLst/>
          </a:prstGeom>
          <a:noFill/>
          <a:ln>
            <a:noFill/>
          </a:ln>
        </p:spPr>
        <p:txBody>
          <a:bodyPr anchorCtr="0" anchor="t" bIns="0" lIns="0" spcFirstLastPara="1" rIns="0" wrap="square" tIns="75475">
            <a:spAutoFit/>
          </a:bodyPr>
          <a:lstStyle/>
          <a:p>
            <a:pPr indent="0" lvl="0" marL="27305" rtl="0" algn="l">
              <a:lnSpc>
                <a:spcPct val="100000"/>
              </a:lnSpc>
              <a:spcBef>
                <a:spcPts val="0"/>
              </a:spcBef>
              <a:spcAft>
                <a:spcPts val="0"/>
              </a:spcAft>
              <a:buNone/>
            </a:pPr>
            <a:r>
              <a:rPr b="1" lang="tr-TR">
                <a:latin typeface="Arial"/>
                <a:ea typeface="Arial"/>
                <a:cs typeface="Arial"/>
                <a:sym typeface="Arial"/>
              </a:rPr>
              <a:t>Amaç 1 </a:t>
            </a:r>
            <a:r>
              <a:rPr lang="tr-TR"/>
              <a:t>Usta - Çırak geleneğinin yaşatılması</a:t>
            </a:r>
            <a:endParaRPr/>
          </a:p>
          <a:p>
            <a:pPr indent="0" lvl="0" marL="14604" rtl="0" algn="l">
              <a:lnSpc>
                <a:spcPct val="100000"/>
              </a:lnSpc>
              <a:spcBef>
                <a:spcPts val="2055"/>
              </a:spcBef>
              <a:spcAft>
                <a:spcPts val="0"/>
              </a:spcAft>
              <a:buNone/>
            </a:pPr>
            <a:r>
              <a:rPr b="1" lang="tr-TR">
                <a:latin typeface="Arial"/>
                <a:ea typeface="Arial"/>
                <a:cs typeface="Arial"/>
                <a:sym typeface="Arial"/>
              </a:rPr>
              <a:t>Amaç 2 </a:t>
            </a:r>
            <a:r>
              <a:rPr lang="tr-TR"/>
              <a:t>Her üyeye Core ekip yolunun açılması</a:t>
            </a:r>
            <a:endParaRPr/>
          </a:p>
          <a:p>
            <a:pPr indent="0" lvl="0" marL="27305" rtl="0" algn="l">
              <a:lnSpc>
                <a:spcPct val="100000"/>
              </a:lnSpc>
              <a:spcBef>
                <a:spcPts val="2055"/>
              </a:spcBef>
              <a:spcAft>
                <a:spcPts val="0"/>
              </a:spcAft>
              <a:buNone/>
            </a:pPr>
            <a:r>
              <a:rPr b="1" lang="tr-TR">
                <a:latin typeface="Arial"/>
                <a:ea typeface="Arial"/>
                <a:cs typeface="Arial"/>
                <a:sym typeface="Arial"/>
              </a:rPr>
              <a:t>Amaç 3 </a:t>
            </a:r>
            <a:r>
              <a:rPr lang="tr-TR"/>
              <a:t>Öğrenip, üretirken yapılan her işin somut sonucunu görme</a:t>
            </a:r>
            <a:endParaRPr/>
          </a:p>
          <a:p>
            <a:pPr indent="0" lvl="0" marL="27305" rtl="0" algn="l">
              <a:lnSpc>
                <a:spcPct val="100000"/>
              </a:lnSpc>
              <a:spcBef>
                <a:spcPts val="2055"/>
              </a:spcBef>
              <a:spcAft>
                <a:spcPts val="0"/>
              </a:spcAft>
              <a:buNone/>
            </a:pPr>
            <a:r>
              <a:rPr b="1" lang="tr-TR">
                <a:latin typeface="Arial"/>
                <a:ea typeface="Arial"/>
                <a:cs typeface="Arial"/>
                <a:sym typeface="Arial"/>
              </a:rPr>
              <a:t>Amaç 4 </a:t>
            </a:r>
            <a:r>
              <a:rPr lang="tr-TR"/>
              <a:t>Takım çalışmasını ve rekabeti arttırma</a:t>
            </a:r>
            <a:endParaRPr/>
          </a:p>
          <a:p>
            <a:pPr indent="0" lvl="0" marL="27305" rtl="0" algn="l">
              <a:lnSpc>
                <a:spcPct val="100000"/>
              </a:lnSpc>
              <a:spcBef>
                <a:spcPts val="2055"/>
              </a:spcBef>
              <a:spcAft>
                <a:spcPts val="0"/>
              </a:spcAft>
              <a:buNone/>
            </a:pPr>
            <a:r>
              <a:rPr b="1" lang="tr-TR">
                <a:latin typeface="Arial"/>
                <a:ea typeface="Arial"/>
                <a:cs typeface="Arial"/>
                <a:sym typeface="Arial"/>
              </a:rPr>
              <a:t>Amaç 5 </a:t>
            </a:r>
            <a:r>
              <a:rPr lang="tr-TR"/>
              <a:t>Hak edenin yükselişi</a:t>
            </a:r>
            <a:endParaRPr/>
          </a:p>
        </p:txBody>
      </p:sp>
      <p:grpSp>
        <p:nvGrpSpPr>
          <p:cNvPr id="505" name="Google Shape;505;p38"/>
          <p:cNvGrpSpPr/>
          <p:nvPr/>
        </p:nvGrpSpPr>
        <p:grpSpPr>
          <a:xfrm>
            <a:off x="973947" y="4898564"/>
            <a:ext cx="7196456" cy="245111"/>
            <a:chOff x="973947" y="4898564"/>
            <a:chExt cx="7196456" cy="245111"/>
          </a:xfrm>
        </p:grpSpPr>
        <p:sp>
          <p:nvSpPr>
            <p:cNvPr id="506" name="Google Shape;506;p38"/>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07" name="Google Shape;507;p38"/>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508" name="Google Shape;508;p38"/>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sp>
        <p:nvSpPr>
          <p:cNvPr id="509" name="Google Shape;509;p38"/>
          <p:cNvSpPr txBox="1"/>
          <p:nvPr/>
        </p:nvSpPr>
        <p:spPr>
          <a:xfrm>
            <a:off x="8781508" y="4754531"/>
            <a:ext cx="167005" cy="1778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000">
                <a:solidFill>
                  <a:srgbClr val="595959"/>
                </a:solidFill>
                <a:latin typeface="Arial"/>
                <a:ea typeface="Arial"/>
                <a:cs typeface="Arial"/>
                <a:sym typeface="Arial"/>
              </a:rPr>
              <a:t>384</a:t>
            </a:r>
            <a:endParaRPr sz="1000">
              <a:latin typeface="Arial"/>
              <a:ea typeface="Arial"/>
              <a:cs typeface="Arial"/>
              <a:sym typeface="Arial"/>
            </a:endParaRPr>
          </a:p>
        </p:txBody>
      </p:sp>
      <p:sp>
        <p:nvSpPr>
          <p:cNvPr id="510" name="Google Shape;510;p38"/>
          <p:cNvSpPr txBox="1"/>
          <p:nvPr/>
        </p:nvSpPr>
        <p:spPr>
          <a:xfrm>
            <a:off x="1665426" y="4881883"/>
            <a:ext cx="5284470" cy="19749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chemeClr val="lt1"/>
                </a:solidFill>
                <a:latin typeface="Arial"/>
                <a:ea typeface="Arial"/>
                <a:cs typeface="Arial"/>
                <a:sym typeface="Arial"/>
              </a:rPr>
              <a:t>UYUM PROGRAMI  </a:t>
            </a:r>
            <a:r>
              <a:rPr lang="tr-TR" sz="1200">
                <a:solidFill>
                  <a:srgbClr val="FFFFFF"/>
                </a:solidFill>
                <a:latin typeface="Arial"/>
                <a:ea typeface="Arial"/>
                <a:cs typeface="Arial"/>
                <a:sym typeface="Arial"/>
              </a:rPr>
              <a:t>| EYLÜL 2024</a:t>
            </a:r>
            <a:endParaRPr sz="1200">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14" name="Shape 514"/>
        <p:cNvGrpSpPr/>
        <p:nvPr/>
      </p:nvGrpSpPr>
      <p:grpSpPr>
        <a:xfrm>
          <a:off x="0" y="0"/>
          <a:ext cx="0" cy="0"/>
          <a:chOff x="0" y="0"/>
          <a:chExt cx="0" cy="0"/>
        </a:xfrm>
      </p:grpSpPr>
      <p:sp>
        <p:nvSpPr>
          <p:cNvPr id="515" name="Google Shape;515;p39"/>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man gelenek</a:t>
            </a:r>
            <a:endParaRPr/>
          </a:p>
        </p:txBody>
      </p:sp>
      <p:sp>
        <p:nvSpPr>
          <p:cNvPr id="516" name="Google Shape;516;p39"/>
          <p:cNvSpPr txBox="1"/>
          <p:nvPr/>
        </p:nvSpPr>
        <p:spPr>
          <a:xfrm>
            <a:off x="384724" y="1188661"/>
            <a:ext cx="1137285" cy="3454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100">
                <a:solidFill>
                  <a:srgbClr val="595959"/>
                </a:solidFill>
                <a:latin typeface="Arial"/>
                <a:ea typeface="Arial"/>
                <a:cs typeface="Arial"/>
                <a:sym typeface="Arial"/>
              </a:rPr>
              <a:t>Sıralama</a:t>
            </a:r>
            <a:endParaRPr sz="2100">
              <a:latin typeface="Arial"/>
              <a:ea typeface="Arial"/>
              <a:cs typeface="Arial"/>
              <a:sym typeface="Arial"/>
            </a:endParaRPr>
          </a:p>
        </p:txBody>
      </p:sp>
      <p:sp>
        <p:nvSpPr>
          <p:cNvPr id="517" name="Google Shape;517;p39"/>
          <p:cNvSpPr txBox="1"/>
          <p:nvPr/>
        </p:nvSpPr>
        <p:spPr>
          <a:xfrm>
            <a:off x="554557" y="1793182"/>
            <a:ext cx="1612900" cy="1461296"/>
          </a:xfrm>
          <a:prstGeom prst="rect">
            <a:avLst/>
          </a:prstGeom>
          <a:noFill/>
          <a:ln>
            <a:noFill/>
          </a:ln>
        </p:spPr>
        <p:txBody>
          <a:bodyPr anchorCtr="0" anchor="t" bIns="0" lIns="0" spcFirstLastPara="1" rIns="0" wrap="square" tIns="52700">
            <a:spAutoFit/>
          </a:bodyPr>
          <a:lstStyle/>
          <a:p>
            <a:pPr indent="-744220" lvl="0" marL="756920" rtl="0" algn="l">
              <a:lnSpc>
                <a:spcPct val="100000"/>
              </a:lnSpc>
              <a:spcBef>
                <a:spcPts val="0"/>
              </a:spcBef>
              <a:spcAft>
                <a:spcPts val="0"/>
              </a:spcAft>
              <a:buClr>
                <a:srgbClr val="595959"/>
              </a:buClr>
              <a:buSzPts val="2100"/>
              <a:buFont typeface="Arial"/>
              <a:buAutoNum type="arabicPeriod"/>
            </a:pPr>
            <a:r>
              <a:rPr lang="tr-TR" sz="2100">
                <a:solidFill>
                  <a:srgbClr val="595959"/>
                </a:solidFill>
                <a:latin typeface="Arial"/>
                <a:ea typeface="Arial"/>
                <a:cs typeface="Arial"/>
                <a:sym typeface="Arial"/>
              </a:rPr>
              <a:t>Siyah</a:t>
            </a:r>
            <a:endParaRPr sz="2100">
              <a:latin typeface="Arial"/>
              <a:ea typeface="Arial"/>
              <a:cs typeface="Arial"/>
              <a:sym typeface="Arial"/>
            </a:endParaRPr>
          </a:p>
          <a:p>
            <a:pPr indent="-744220" lvl="0" marL="756920" rtl="0" algn="l">
              <a:lnSpc>
                <a:spcPct val="100000"/>
              </a:lnSpc>
              <a:spcBef>
                <a:spcPts val="315"/>
              </a:spcBef>
              <a:spcAft>
                <a:spcPts val="0"/>
              </a:spcAft>
              <a:buClr>
                <a:srgbClr val="595959"/>
              </a:buClr>
              <a:buSzPts val="2100"/>
              <a:buFont typeface="Arial"/>
              <a:buAutoNum type="arabicPeriod"/>
            </a:pPr>
            <a:r>
              <a:rPr lang="tr-TR" sz="2100">
                <a:solidFill>
                  <a:srgbClr val="595959"/>
                </a:solidFill>
                <a:latin typeface="Arial"/>
                <a:ea typeface="Arial"/>
                <a:cs typeface="Arial"/>
                <a:sym typeface="Arial"/>
              </a:rPr>
              <a:t>Mavi</a:t>
            </a:r>
            <a:endParaRPr sz="2100">
              <a:solidFill>
                <a:srgbClr val="595959"/>
              </a:solidFill>
              <a:latin typeface="Arial"/>
              <a:ea typeface="Arial"/>
              <a:cs typeface="Arial"/>
              <a:sym typeface="Arial"/>
            </a:endParaRPr>
          </a:p>
          <a:p>
            <a:pPr indent="-744220" lvl="0" marL="756920" rtl="0" algn="l">
              <a:lnSpc>
                <a:spcPct val="100000"/>
              </a:lnSpc>
              <a:spcBef>
                <a:spcPts val="315"/>
              </a:spcBef>
              <a:spcAft>
                <a:spcPts val="0"/>
              </a:spcAft>
              <a:buClr>
                <a:srgbClr val="595959"/>
              </a:buClr>
              <a:buSzPts val="2100"/>
              <a:buFont typeface="Arial"/>
              <a:buAutoNum type="arabicPeriod"/>
            </a:pPr>
            <a:r>
              <a:rPr lang="tr-TR" sz="2100">
                <a:solidFill>
                  <a:srgbClr val="595959"/>
                </a:solidFill>
                <a:latin typeface="Arial"/>
                <a:ea typeface="Arial"/>
                <a:cs typeface="Arial"/>
                <a:sym typeface="Arial"/>
              </a:rPr>
              <a:t>yeşil</a:t>
            </a:r>
            <a:endParaRPr sz="2100">
              <a:latin typeface="Arial"/>
              <a:ea typeface="Arial"/>
              <a:cs typeface="Arial"/>
              <a:sym typeface="Arial"/>
            </a:endParaRPr>
          </a:p>
          <a:p>
            <a:pPr indent="-744220" lvl="0" marL="756920" rtl="0" algn="l">
              <a:lnSpc>
                <a:spcPct val="100000"/>
              </a:lnSpc>
              <a:spcBef>
                <a:spcPts val="315"/>
              </a:spcBef>
              <a:spcAft>
                <a:spcPts val="0"/>
              </a:spcAft>
              <a:buClr>
                <a:srgbClr val="595959"/>
              </a:buClr>
              <a:buSzPts val="2100"/>
              <a:buFont typeface="Arial"/>
              <a:buAutoNum type="arabicPeriod"/>
            </a:pPr>
            <a:r>
              <a:rPr lang="tr-TR" sz="2100">
                <a:solidFill>
                  <a:srgbClr val="595959"/>
                </a:solidFill>
                <a:latin typeface="Arial"/>
                <a:ea typeface="Arial"/>
                <a:cs typeface="Arial"/>
                <a:sym typeface="Arial"/>
              </a:rPr>
              <a:t>Kırmızı</a:t>
            </a:r>
            <a:endParaRPr sz="2100">
              <a:latin typeface="Arial"/>
              <a:ea typeface="Arial"/>
              <a:cs typeface="Arial"/>
              <a:sym typeface="Arial"/>
            </a:endParaRPr>
          </a:p>
        </p:txBody>
      </p:sp>
      <p:sp>
        <p:nvSpPr>
          <p:cNvPr id="518" name="Google Shape;518;p39"/>
          <p:cNvSpPr txBox="1"/>
          <p:nvPr/>
        </p:nvSpPr>
        <p:spPr>
          <a:xfrm>
            <a:off x="3818849" y="1820589"/>
            <a:ext cx="3498850" cy="1356782"/>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2100">
                <a:solidFill>
                  <a:srgbClr val="595959"/>
                </a:solidFill>
                <a:latin typeface="Arial"/>
                <a:ea typeface="Arial"/>
                <a:cs typeface="Arial"/>
                <a:sym typeface="Arial"/>
              </a:rPr>
              <a:t>Etkinliklere Katılanlar</a:t>
            </a:r>
            <a:endParaRPr sz="2100">
              <a:latin typeface="Arial"/>
              <a:ea typeface="Arial"/>
              <a:cs typeface="Arial"/>
              <a:sym typeface="Arial"/>
            </a:endParaRPr>
          </a:p>
          <a:p>
            <a:pPr indent="0" lvl="0" marL="12700" rtl="0" algn="l">
              <a:lnSpc>
                <a:spcPct val="100000"/>
              </a:lnSpc>
              <a:spcBef>
                <a:spcPts val="0"/>
              </a:spcBef>
              <a:spcAft>
                <a:spcPts val="0"/>
              </a:spcAft>
              <a:buNone/>
            </a:pPr>
            <a:r>
              <a:rPr lang="tr-TR" sz="2100">
                <a:solidFill>
                  <a:srgbClr val="595959"/>
                </a:solidFill>
                <a:latin typeface="Arial"/>
                <a:ea typeface="Arial"/>
                <a:cs typeface="Arial"/>
                <a:sym typeface="Arial"/>
              </a:rPr>
              <a:t>Makale / Walkthrough / Çeviri</a:t>
            </a:r>
            <a:endParaRPr sz="2100">
              <a:latin typeface="Arial"/>
              <a:ea typeface="Arial"/>
              <a:cs typeface="Arial"/>
              <a:sym typeface="Arial"/>
            </a:endParaRPr>
          </a:p>
          <a:p>
            <a:pPr indent="0" lvl="0" marL="12700" rtl="0" algn="l">
              <a:lnSpc>
                <a:spcPct val="100000"/>
              </a:lnSpc>
              <a:spcBef>
                <a:spcPts val="365"/>
              </a:spcBef>
              <a:spcAft>
                <a:spcPts val="0"/>
              </a:spcAft>
              <a:buNone/>
            </a:pPr>
            <a:r>
              <a:rPr lang="tr-TR" sz="2100">
                <a:solidFill>
                  <a:srgbClr val="595959"/>
                </a:solidFill>
                <a:latin typeface="Arial"/>
                <a:ea typeface="Arial"/>
                <a:cs typeface="Arial"/>
                <a:sym typeface="Arial"/>
              </a:rPr>
              <a:t>Tool</a:t>
            </a:r>
            <a:br>
              <a:rPr lang="tr-TR" sz="2100">
                <a:solidFill>
                  <a:srgbClr val="595959"/>
                </a:solidFill>
                <a:latin typeface="Arial"/>
                <a:ea typeface="Arial"/>
                <a:cs typeface="Arial"/>
                <a:sym typeface="Arial"/>
              </a:rPr>
            </a:br>
            <a:r>
              <a:rPr lang="tr-TR" sz="2100">
                <a:solidFill>
                  <a:srgbClr val="595959"/>
                </a:solidFill>
                <a:latin typeface="Arial"/>
                <a:ea typeface="Arial"/>
                <a:cs typeface="Arial"/>
                <a:sym typeface="Arial"/>
              </a:rPr>
              <a:t>Eğitim/ root</a:t>
            </a:r>
            <a:endParaRPr sz="2100">
              <a:latin typeface="Arial"/>
              <a:ea typeface="Arial"/>
              <a:cs typeface="Arial"/>
              <a:sym typeface="Arial"/>
            </a:endParaRPr>
          </a:p>
        </p:txBody>
      </p:sp>
      <p:pic>
        <p:nvPicPr>
          <p:cNvPr id="519" name="Google Shape;519;p39"/>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520" name="Google Shape;520;p39"/>
          <p:cNvGrpSpPr/>
          <p:nvPr/>
        </p:nvGrpSpPr>
        <p:grpSpPr>
          <a:xfrm>
            <a:off x="973947" y="4898564"/>
            <a:ext cx="7196456" cy="245111"/>
            <a:chOff x="973947" y="4898564"/>
            <a:chExt cx="7196456" cy="245111"/>
          </a:xfrm>
        </p:grpSpPr>
        <p:sp>
          <p:nvSpPr>
            <p:cNvPr id="521" name="Google Shape;521;p39"/>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22" name="Google Shape;522;p39"/>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23" name="Google Shape;523;p39"/>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24" name="Google Shape;524;p39"/>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525" name="Google Shape;525;p39"/>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526" name="Google Shape;526;p39"/>
          <p:cNvSpPr txBox="1"/>
          <p:nvPr/>
        </p:nvSpPr>
        <p:spPr>
          <a:xfrm>
            <a:off x="1665426" y="4901230"/>
            <a:ext cx="5421174"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chemeClr val="lt1"/>
                </a:solidFill>
                <a:latin typeface="Arial"/>
                <a:ea typeface="Arial"/>
                <a:cs typeface="Arial"/>
                <a:sym typeface="Arial"/>
              </a:rPr>
              <a:t>UYUM PROGRAMI </a:t>
            </a:r>
            <a:r>
              <a:rPr lang="tr-TR" sz="1200">
                <a:solidFill>
                  <a:srgbClr val="FFFFFF"/>
                </a:solidFill>
                <a:latin typeface="Arial"/>
                <a:ea typeface="Arial"/>
                <a:cs typeface="Arial"/>
                <a:sym typeface="Arial"/>
              </a:rPr>
              <a:t>| EYLÜL 2024</a:t>
            </a:r>
            <a:endParaRPr sz="12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4" name="Shape 74"/>
        <p:cNvGrpSpPr/>
        <p:nvPr/>
      </p:nvGrpSpPr>
      <p:grpSpPr>
        <a:xfrm>
          <a:off x="0" y="0"/>
          <a:ext cx="0" cy="0"/>
          <a:chOff x="0" y="0"/>
          <a:chExt cx="0" cy="0"/>
        </a:xfrm>
      </p:grpSpPr>
      <p:sp>
        <p:nvSpPr>
          <p:cNvPr id="75" name="Google Shape;75;p4"/>
          <p:cNvSpPr txBox="1"/>
          <p:nvPr>
            <p:ph type="title"/>
          </p:nvPr>
        </p:nvSpPr>
        <p:spPr>
          <a:xfrm>
            <a:off x="384724" y="392827"/>
            <a:ext cx="6271259" cy="443711"/>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cat yonetim_2024-2025.txt</a:t>
            </a:r>
            <a:endParaRPr/>
          </a:p>
        </p:txBody>
      </p:sp>
      <p:sp>
        <p:nvSpPr>
          <p:cNvPr id="76" name="Google Shape;76;p4"/>
          <p:cNvSpPr txBox="1"/>
          <p:nvPr/>
        </p:nvSpPr>
        <p:spPr>
          <a:xfrm>
            <a:off x="290757" y="1108123"/>
            <a:ext cx="2219100" cy="2796000"/>
          </a:xfrm>
          <a:prstGeom prst="rect">
            <a:avLst/>
          </a:prstGeom>
          <a:noFill/>
          <a:ln>
            <a:noFill/>
          </a:ln>
        </p:spPr>
        <p:txBody>
          <a:bodyPr anchorCtr="0" anchor="t" bIns="0" lIns="0" spcFirstLastPara="1" rIns="0" wrap="square" tIns="12700">
            <a:spAutoFit/>
          </a:bodyPr>
          <a:lstStyle/>
          <a:p>
            <a:pPr indent="0" lvl="0" marL="12700" marR="80010" rtl="0" algn="l">
              <a:lnSpc>
                <a:spcPct val="113300"/>
              </a:lnSpc>
              <a:spcBef>
                <a:spcPts val="0"/>
              </a:spcBef>
              <a:spcAft>
                <a:spcPts val="0"/>
              </a:spcAft>
              <a:buNone/>
            </a:pPr>
            <a:r>
              <a:rPr lang="tr-TR" sz="1600">
                <a:solidFill>
                  <a:schemeClr val="dk1"/>
                </a:solidFill>
                <a:latin typeface="Quattrocento Sans"/>
                <a:ea typeface="Quattrocento Sans"/>
                <a:cs typeface="Quattrocento Sans"/>
                <a:sym typeface="Quattrocento Sans"/>
              </a:rPr>
              <a:t>Mustafa Öztürk                          Ezra Bolat               Şevval Esentürk   Bedirhan Alp Arslan</a:t>
            </a:r>
            <a:br>
              <a:rPr lang="tr-TR" sz="1600">
                <a:solidFill>
                  <a:schemeClr val="dk1"/>
                </a:solidFill>
                <a:latin typeface="Quattrocento Sans"/>
                <a:ea typeface="Quattrocento Sans"/>
                <a:cs typeface="Quattrocento Sans"/>
                <a:sym typeface="Quattrocento Sans"/>
              </a:rPr>
            </a:br>
            <a:r>
              <a:rPr lang="tr-TR" sz="1600">
                <a:solidFill>
                  <a:schemeClr val="dk1"/>
                </a:solidFill>
                <a:latin typeface="Quattrocento Sans"/>
                <a:ea typeface="Quattrocento Sans"/>
                <a:cs typeface="Quattrocento Sans"/>
                <a:sym typeface="Quattrocento Sans"/>
              </a:rPr>
              <a:t>Ömer Opan</a:t>
            </a:r>
            <a:endParaRPr sz="1600">
              <a:solidFill>
                <a:schemeClr val="dk1"/>
              </a:solidFill>
              <a:latin typeface="Quattrocento Sans"/>
              <a:ea typeface="Quattrocento Sans"/>
              <a:cs typeface="Quattrocento Sans"/>
              <a:sym typeface="Quattrocento Sans"/>
            </a:endParaRPr>
          </a:p>
          <a:p>
            <a:pPr indent="0" lvl="0" marL="12700" marR="80010" rtl="0" algn="l">
              <a:lnSpc>
                <a:spcPct val="113300"/>
              </a:lnSpc>
              <a:spcBef>
                <a:spcPts val="100"/>
              </a:spcBef>
              <a:spcAft>
                <a:spcPts val="0"/>
              </a:spcAft>
              <a:buNone/>
            </a:pPr>
            <a:r>
              <a:rPr lang="tr-TR" sz="1600">
                <a:solidFill>
                  <a:schemeClr val="dk1"/>
                </a:solidFill>
                <a:latin typeface="Quattrocento Sans"/>
                <a:ea typeface="Quattrocento Sans"/>
                <a:cs typeface="Quattrocento Sans"/>
                <a:sym typeface="Quattrocento Sans"/>
              </a:rPr>
              <a:t>Mehmet Fatih Türkan</a:t>
            </a:r>
            <a:br>
              <a:rPr lang="tr-TR" sz="1600">
                <a:solidFill>
                  <a:schemeClr val="dk1"/>
                </a:solidFill>
                <a:latin typeface="Quattrocento Sans"/>
                <a:ea typeface="Quattrocento Sans"/>
                <a:cs typeface="Quattrocento Sans"/>
                <a:sym typeface="Quattrocento Sans"/>
              </a:rPr>
            </a:br>
            <a:r>
              <a:rPr lang="tr-TR" sz="1600">
                <a:solidFill>
                  <a:schemeClr val="dk1"/>
                </a:solidFill>
                <a:latin typeface="Quattrocento Sans"/>
                <a:ea typeface="Quattrocento Sans"/>
                <a:cs typeface="Quattrocento Sans"/>
                <a:sym typeface="Quattrocento Sans"/>
              </a:rPr>
              <a:t>Haluk Baran Akbulut</a:t>
            </a:r>
            <a:br>
              <a:rPr lang="tr-TR" sz="1600">
                <a:solidFill>
                  <a:schemeClr val="dk1"/>
                </a:solidFill>
                <a:latin typeface="Quattrocento Sans"/>
                <a:ea typeface="Quattrocento Sans"/>
                <a:cs typeface="Quattrocento Sans"/>
                <a:sym typeface="Quattrocento Sans"/>
              </a:rPr>
            </a:br>
            <a:r>
              <a:rPr lang="tr-TR" sz="1600">
                <a:solidFill>
                  <a:schemeClr val="dk1"/>
                </a:solidFill>
                <a:latin typeface="Quattrocento Sans"/>
                <a:ea typeface="Quattrocento Sans"/>
                <a:cs typeface="Quattrocento Sans"/>
                <a:sym typeface="Quattrocento Sans"/>
              </a:rPr>
              <a:t>Dilara Şensoyu        Hasan Kademligil  </a:t>
            </a:r>
            <a:endParaRPr sz="1600">
              <a:solidFill>
                <a:schemeClr val="dk1"/>
              </a:solidFill>
              <a:latin typeface="Quattrocento Sans"/>
              <a:ea typeface="Quattrocento Sans"/>
              <a:cs typeface="Quattrocento Sans"/>
              <a:sym typeface="Quattrocento Sans"/>
            </a:endParaRPr>
          </a:p>
          <a:p>
            <a:pPr indent="0" lvl="0" marL="12700" marR="80010" rtl="0" algn="l">
              <a:lnSpc>
                <a:spcPct val="113300"/>
              </a:lnSpc>
              <a:spcBef>
                <a:spcPts val="100"/>
              </a:spcBef>
              <a:spcAft>
                <a:spcPts val="0"/>
              </a:spcAft>
              <a:buNone/>
            </a:pPr>
            <a:r>
              <a:rPr lang="tr-TR" sz="1600">
                <a:solidFill>
                  <a:schemeClr val="dk1"/>
                </a:solidFill>
                <a:latin typeface="Quattrocento Sans"/>
                <a:ea typeface="Quattrocento Sans"/>
                <a:cs typeface="Quattrocento Sans"/>
                <a:sym typeface="Quattrocento Sans"/>
              </a:rPr>
              <a:t>Davut Enes Ersöz</a:t>
            </a:r>
            <a:endParaRPr sz="1800">
              <a:solidFill>
                <a:schemeClr val="dk1"/>
              </a:solidFill>
            </a:endParaRPr>
          </a:p>
        </p:txBody>
      </p:sp>
      <p:sp>
        <p:nvSpPr>
          <p:cNvPr id="77" name="Google Shape;77;p4"/>
          <p:cNvSpPr txBox="1"/>
          <p:nvPr/>
        </p:nvSpPr>
        <p:spPr>
          <a:xfrm>
            <a:off x="2670725" y="1104007"/>
            <a:ext cx="1710055" cy="802640"/>
          </a:xfrm>
          <a:prstGeom prst="rect">
            <a:avLst/>
          </a:prstGeom>
          <a:noFill/>
          <a:ln>
            <a:noFill/>
          </a:ln>
        </p:spPr>
        <p:txBody>
          <a:bodyPr anchorCtr="0" anchor="t" bIns="0" lIns="0" spcFirstLastPara="1" rIns="0" wrap="square" tIns="27925">
            <a:spAutoFit/>
          </a:bodyPr>
          <a:lstStyle/>
          <a:p>
            <a:pPr indent="0" lvl="0" marL="12700" rtl="0" algn="l">
              <a:lnSpc>
                <a:spcPct val="100000"/>
              </a:lnSpc>
              <a:spcBef>
                <a:spcPts val="0"/>
              </a:spcBef>
              <a:spcAft>
                <a:spcPts val="0"/>
              </a:spcAft>
              <a:buNone/>
            </a:pPr>
            <a:r>
              <a:rPr i="1" lang="tr-TR" sz="1600">
                <a:solidFill>
                  <a:srgbClr val="595959"/>
                </a:solidFill>
                <a:latin typeface="Arial"/>
                <a:ea typeface="Arial"/>
                <a:cs typeface="Arial"/>
                <a:sym typeface="Arial"/>
              </a:rPr>
              <a:t>Başkan</a:t>
            </a:r>
            <a:endParaRPr sz="1600">
              <a:latin typeface="Arial"/>
              <a:ea typeface="Arial"/>
              <a:cs typeface="Arial"/>
              <a:sym typeface="Arial"/>
            </a:endParaRPr>
          </a:p>
          <a:p>
            <a:pPr indent="0" lvl="0" marL="12700" marR="5080" rtl="0" algn="l">
              <a:lnSpc>
                <a:spcPct val="106200"/>
              </a:lnSpc>
              <a:spcBef>
                <a:spcPts val="0"/>
              </a:spcBef>
              <a:spcAft>
                <a:spcPts val="0"/>
              </a:spcAft>
              <a:buNone/>
            </a:pPr>
            <a:r>
              <a:rPr i="1" lang="tr-TR" sz="1600">
                <a:solidFill>
                  <a:srgbClr val="595959"/>
                </a:solidFill>
                <a:latin typeface="Arial"/>
                <a:ea typeface="Arial"/>
                <a:cs typeface="Arial"/>
                <a:sym typeface="Arial"/>
              </a:rPr>
              <a:t>Başkan Yardımcısı Başkan Yardımcısı</a:t>
            </a:r>
            <a:endParaRPr sz="1600">
              <a:latin typeface="Arial"/>
              <a:ea typeface="Arial"/>
              <a:cs typeface="Arial"/>
              <a:sym typeface="Arial"/>
            </a:endParaRPr>
          </a:p>
        </p:txBody>
      </p:sp>
      <p:pic>
        <p:nvPicPr>
          <p:cNvPr id="78" name="Google Shape;78;p4"/>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79" name="Google Shape;79;p4"/>
          <p:cNvGrpSpPr/>
          <p:nvPr/>
        </p:nvGrpSpPr>
        <p:grpSpPr>
          <a:xfrm>
            <a:off x="973947" y="4898564"/>
            <a:ext cx="7196456" cy="245111"/>
            <a:chOff x="973947" y="4898564"/>
            <a:chExt cx="7196456" cy="245111"/>
          </a:xfrm>
        </p:grpSpPr>
        <p:sp>
          <p:nvSpPr>
            <p:cNvPr id="80" name="Google Shape;80;p4"/>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81" name="Google Shape;81;p4"/>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82" name="Google Shape;82;p4"/>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83" name="Google Shape;83;p4"/>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30" name="Shape 530"/>
        <p:cNvGrpSpPr/>
        <p:nvPr/>
      </p:nvGrpSpPr>
      <p:grpSpPr>
        <a:xfrm>
          <a:off x="0" y="0"/>
          <a:ext cx="0" cy="0"/>
          <a:chOff x="0" y="0"/>
          <a:chExt cx="0" cy="0"/>
        </a:xfrm>
      </p:grpSpPr>
      <p:sp>
        <p:nvSpPr>
          <p:cNvPr id="531" name="Google Shape;531;p40"/>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logos/*.png</a:t>
            </a:r>
            <a:endParaRPr/>
          </a:p>
        </p:txBody>
      </p:sp>
      <p:grpSp>
        <p:nvGrpSpPr>
          <p:cNvPr id="532" name="Google Shape;532;p40"/>
          <p:cNvGrpSpPr/>
          <p:nvPr/>
        </p:nvGrpSpPr>
        <p:grpSpPr>
          <a:xfrm>
            <a:off x="973947" y="4898564"/>
            <a:ext cx="7196456" cy="245111"/>
            <a:chOff x="973947" y="4898564"/>
            <a:chExt cx="7196456" cy="245111"/>
          </a:xfrm>
        </p:grpSpPr>
        <p:sp>
          <p:nvSpPr>
            <p:cNvPr id="533" name="Google Shape;533;p40"/>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34" name="Google Shape;534;p40"/>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35" name="Google Shape;535;p40"/>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36" name="Google Shape;536;p40"/>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537" name="Google Shape;537;p40"/>
          <p:cNvGrpSpPr/>
          <p:nvPr/>
        </p:nvGrpSpPr>
        <p:grpSpPr>
          <a:xfrm>
            <a:off x="984062" y="955942"/>
            <a:ext cx="7131748" cy="3822108"/>
            <a:chOff x="984062" y="955942"/>
            <a:chExt cx="7131748" cy="3822108"/>
          </a:xfrm>
        </p:grpSpPr>
        <p:pic>
          <p:nvPicPr>
            <p:cNvPr id="538" name="Google Shape;538;p40"/>
            <p:cNvPicPr preferRelativeResize="0"/>
            <p:nvPr/>
          </p:nvPicPr>
          <p:blipFill rotWithShape="1">
            <a:blip r:embed="rId3">
              <a:alphaModFix/>
            </a:blip>
            <a:srcRect b="0" l="0" r="0" t="0"/>
            <a:stretch/>
          </p:blipFill>
          <p:spPr>
            <a:xfrm>
              <a:off x="2127050" y="955942"/>
              <a:ext cx="2700024" cy="2024307"/>
            </a:xfrm>
            <a:prstGeom prst="rect">
              <a:avLst/>
            </a:prstGeom>
            <a:noFill/>
            <a:ln>
              <a:noFill/>
            </a:ln>
          </p:spPr>
        </p:pic>
        <p:pic>
          <p:nvPicPr>
            <p:cNvPr id="539" name="Google Shape;539;p40"/>
            <p:cNvPicPr preferRelativeResize="0"/>
            <p:nvPr/>
          </p:nvPicPr>
          <p:blipFill rotWithShape="1">
            <a:blip r:embed="rId4">
              <a:alphaModFix/>
            </a:blip>
            <a:srcRect b="0" l="0" r="0" t="0"/>
            <a:stretch/>
          </p:blipFill>
          <p:spPr>
            <a:xfrm>
              <a:off x="984062" y="2753750"/>
              <a:ext cx="2700000" cy="2024300"/>
            </a:xfrm>
            <a:prstGeom prst="rect">
              <a:avLst/>
            </a:prstGeom>
            <a:noFill/>
            <a:ln>
              <a:noFill/>
            </a:ln>
          </p:spPr>
        </p:pic>
        <p:pic>
          <p:nvPicPr>
            <p:cNvPr id="540" name="Google Shape;540;p40"/>
            <p:cNvPicPr preferRelativeResize="0"/>
            <p:nvPr/>
          </p:nvPicPr>
          <p:blipFill rotWithShape="1">
            <a:blip r:embed="rId5">
              <a:alphaModFix/>
            </a:blip>
            <a:srcRect b="0" l="0" r="0" t="0"/>
            <a:stretch/>
          </p:blipFill>
          <p:spPr>
            <a:xfrm>
              <a:off x="5415772" y="955949"/>
              <a:ext cx="2700038" cy="2024300"/>
            </a:xfrm>
            <a:prstGeom prst="rect">
              <a:avLst/>
            </a:prstGeom>
            <a:noFill/>
            <a:ln>
              <a:noFill/>
            </a:ln>
          </p:spPr>
        </p:pic>
        <p:pic>
          <p:nvPicPr>
            <p:cNvPr id="541" name="Google Shape;541;p40"/>
            <p:cNvPicPr preferRelativeResize="0"/>
            <p:nvPr/>
          </p:nvPicPr>
          <p:blipFill rotWithShape="1">
            <a:blip r:embed="rId6">
              <a:alphaModFix/>
            </a:blip>
            <a:srcRect b="0" l="0" r="0" t="0"/>
            <a:stretch/>
          </p:blipFill>
          <p:spPr>
            <a:xfrm>
              <a:off x="4272789" y="2753747"/>
              <a:ext cx="2700005" cy="2024300"/>
            </a:xfrm>
            <a:prstGeom prst="rect">
              <a:avLst/>
            </a:prstGeom>
            <a:noFill/>
            <a:ln>
              <a:noFill/>
            </a:ln>
          </p:spPr>
        </p:pic>
      </p:grpSp>
      <p:sp>
        <p:nvSpPr>
          <p:cNvPr id="542" name="Google Shape;542;p40"/>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543" name="Google Shape;543;p40"/>
          <p:cNvSpPr txBox="1"/>
          <p:nvPr/>
        </p:nvSpPr>
        <p:spPr>
          <a:xfrm>
            <a:off x="1665426" y="4901230"/>
            <a:ext cx="5344974"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chemeClr val="lt1"/>
                </a:solidFill>
                <a:latin typeface="Arial"/>
                <a:ea typeface="Arial"/>
                <a:cs typeface="Arial"/>
                <a:sym typeface="Arial"/>
              </a:rPr>
              <a:t>UYUM PROGRAMI </a:t>
            </a:r>
            <a:r>
              <a:rPr lang="tr-TR" sz="1200">
                <a:solidFill>
                  <a:srgbClr val="FFFFFF"/>
                </a:solidFill>
                <a:latin typeface="Arial"/>
                <a:ea typeface="Arial"/>
                <a:cs typeface="Arial"/>
                <a:sym typeface="Arial"/>
              </a:rPr>
              <a:t>| EYLÜL 2024</a:t>
            </a:r>
            <a:endParaRPr sz="1200">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47" name="Shape 547"/>
        <p:cNvGrpSpPr/>
        <p:nvPr/>
      </p:nvGrpSpPr>
      <p:grpSpPr>
        <a:xfrm>
          <a:off x="0" y="0"/>
          <a:ext cx="0" cy="0"/>
          <a:chOff x="0" y="0"/>
          <a:chExt cx="0" cy="0"/>
        </a:xfrm>
      </p:grpSpPr>
      <p:sp>
        <p:nvSpPr>
          <p:cNvPr id="548" name="Google Shape;548;p41"/>
          <p:cNvSpPr txBox="1"/>
          <p:nvPr>
            <p:ph type="ctrTitle"/>
          </p:nvPr>
        </p:nvSpPr>
        <p:spPr>
          <a:xfrm>
            <a:off x="384724" y="392827"/>
            <a:ext cx="5528310"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shutdown now</a:t>
            </a:r>
            <a:endParaRPr/>
          </a:p>
        </p:txBody>
      </p:sp>
      <p:sp>
        <p:nvSpPr>
          <p:cNvPr id="549" name="Google Shape;549;p41"/>
          <p:cNvSpPr txBox="1"/>
          <p:nvPr/>
        </p:nvSpPr>
        <p:spPr>
          <a:xfrm>
            <a:off x="3703608" y="2420821"/>
            <a:ext cx="1714500" cy="3911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2400">
                <a:solidFill>
                  <a:srgbClr val="595959"/>
                </a:solidFill>
                <a:latin typeface="Arial"/>
                <a:ea typeface="Arial"/>
                <a:cs typeface="Arial"/>
                <a:sym typeface="Arial"/>
              </a:rPr>
              <a:t>Teşekkürler</a:t>
            </a:r>
            <a:endParaRPr sz="2400">
              <a:latin typeface="Arial"/>
              <a:ea typeface="Arial"/>
              <a:cs typeface="Arial"/>
              <a:sym typeface="Arial"/>
            </a:endParaRPr>
          </a:p>
        </p:txBody>
      </p:sp>
      <p:grpSp>
        <p:nvGrpSpPr>
          <p:cNvPr id="550" name="Google Shape;550;p41"/>
          <p:cNvGrpSpPr/>
          <p:nvPr/>
        </p:nvGrpSpPr>
        <p:grpSpPr>
          <a:xfrm>
            <a:off x="973771" y="4875438"/>
            <a:ext cx="7196456" cy="245111"/>
            <a:chOff x="973771" y="4875438"/>
            <a:chExt cx="7196456" cy="245111"/>
          </a:xfrm>
        </p:grpSpPr>
        <p:sp>
          <p:nvSpPr>
            <p:cNvPr id="551" name="Google Shape;551;p41"/>
            <p:cNvSpPr/>
            <p:nvPr/>
          </p:nvSpPr>
          <p:spPr>
            <a:xfrm>
              <a:off x="973772" y="4875439"/>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52" name="Google Shape;552;p41"/>
            <p:cNvSpPr/>
            <p:nvPr/>
          </p:nvSpPr>
          <p:spPr>
            <a:xfrm>
              <a:off x="973771" y="4875438"/>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53" name="Google Shape;553;p41"/>
            <p:cNvSpPr/>
            <p:nvPr/>
          </p:nvSpPr>
          <p:spPr>
            <a:xfrm>
              <a:off x="973772" y="4875439"/>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3D85C6"/>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54" name="Google Shape;554;p41"/>
            <p:cNvSpPr/>
            <p:nvPr/>
          </p:nvSpPr>
          <p:spPr>
            <a:xfrm>
              <a:off x="973771" y="4875438"/>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3D85C6"/>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555" name="Google Shape;555;p41"/>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sp>
        <p:nvSpPr>
          <p:cNvPr id="556" name="Google Shape;556;p41"/>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557" name="Google Shape;557;p41"/>
          <p:cNvSpPr txBox="1"/>
          <p:nvPr/>
        </p:nvSpPr>
        <p:spPr>
          <a:xfrm>
            <a:off x="2041300" y="4901240"/>
            <a:ext cx="527390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chemeClr val="lt1"/>
                </a:solidFill>
                <a:latin typeface="Arial"/>
                <a:ea typeface="Arial"/>
                <a:cs typeface="Arial"/>
                <a:sym typeface="Arial"/>
              </a:rPr>
              <a:t>UYUM PROGRAMI </a:t>
            </a:r>
            <a:r>
              <a:rPr lang="tr-TR" sz="1200">
                <a:solidFill>
                  <a:srgbClr val="FFFFFF"/>
                </a:solidFill>
                <a:latin typeface="Arial"/>
                <a:ea typeface="Arial"/>
                <a:cs typeface="Arial"/>
                <a:sym typeface="Arial"/>
              </a:rPr>
              <a:t>EYLÜL 2024 </a:t>
            </a:r>
            <a:endParaRPr sz="1200">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61" name="Shape 561"/>
        <p:cNvGrpSpPr/>
        <p:nvPr/>
      </p:nvGrpSpPr>
      <p:grpSpPr>
        <a:xfrm>
          <a:off x="0" y="0"/>
          <a:ext cx="0" cy="0"/>
          <a:chOff x="0" y="0"/>
          <a:chExt cx="0" cy="0"/>
        </a:xfrm>
      </p:grpSpPr>
      <p:sp>
        <p:nvSpPr>
          <p:cNvPr id="562" name="Google Shape;562;p42"/>
          <p:cNvSpPr txBox="1"/>
          <p:nvPr>
            <p:ph type="title"/>
          </p:nvPr>
        </p:nvSpPr>
        <p:spPr>
          <a:xfrm>
            <a:off x="384724" y="392827"/>
            <a:ext cx="7674866" cy="874598"/>
          </a:xfrm>
          <a:prstGeom prst="rect">
            <a:avLst/>
          </a:prstGeom>
          <a:noFill/>
          <a:ln>
            <a:noFill/>
          </a:ln>
        </p:spPr>
        <p:txBody>
          <a:bodyPr anchorCtr="0" anchor="t" bIns="0" lIns="0" spcFirstLastPara="1" rIns="0" wrap="square" tIns="12700">
            <a:spAutoFit/>
          </a:bodyPr>
          <a:lstStyle/>
          <a:p>
            <a:pPr indent="0" lvl="0" marL="12700" marR="5080" rtl="0" algn="l">
              <a:spcBef>
                <a:spcPts val="0"/>
              </a:spcBef>
              <a:spcAft>
                <a:spcPts val="0"/>
              </a:spcAft>
              <a:buNone/>
            </a:pPr>
            <a:r>
              <a:rPr lang="tr-TR"/>
              <a:t>~ ./qrgen.sh Discord Linki https://discord.gg/RReUXfVh</a:t>
            </a:r>
            <a:endParaRPr/>
          </a:p>
        </p:txBody>
      </p:sp>
      <p:pic>
        <p:nvPicPr>
          <p:cNvPr id="563" name="Google Shape;563;p42"/>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564" name="Google Shape;564;p42"/>
          <p:cNvGrpSpPr/>
          <p:nvPr/>
        </p:nvGrpSpPr>
        <p:grpSpPr>
          <a:xfrm>
            <a:off x="973947" y="4898564"/>
            <a:ext cx="7196456" cy="245111"/>
            <a:chOff x="973947" y="4898564"/>
            <a:chExt cx="7196456" cy="245111"/>
          </a:xfrm>
        </p:grpSpPr>
        <p:sp>
          <p:nvSpPr>
            <p:cNvPr id="565" name="Google Shape;565;p42"/>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99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66" name="Google Shape;566;p42"/>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99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567" name="Google Shape;567;p42"/>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568" name="Google Shape;568;p42"/>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sz="1200">
                <a:solidFill>
                  <a:schemeClr val="lt1"/>
                </a:solidFill>
                <a:latin typeface="Arial"/>
                <a:ea typeface="Arial"/>
                <a:cs typeface="Arial"/>
                <a:sym typeface="Arial"/>
              </a:rPr>
              <a:t>UYUM PROGRAMI </a:t>
            </a:r>
            <a:r>
              <a:rPr lang="tr-TR">
                <a:latin typeface="Arial"/>
                <a:ea typeface="Arial"/>
                <a:cs typeface="Arial"/>
                <a:sym typeface="Arial"/>
              </a:rPr>
              <a:t>| EYLÜL 2024</a:t>
            </a:r>
            <a:endParaRPr>
              <a:latin typeface="Arial"/>
              <a:ea typeface="Arial"/>
              <a:cs typeface="Arial"/>
              <a:sym typeface="Arial"/>
            </a:endParaRPr>
          </a:p>
        </p:txBody>
      </p:sp>
      <p:pic>
        <p:nvPicPr>
          <p:cNvPr descr="A qr code on a white background&#10;&#10;Description automatically generated" id="569" name="Google Shape;569;p42"/>
          <p:cNvPicPr preferRelativeResize="0"/>
          <p:nvPr/>
        </p:nvPicPr>
        <p:blipFill rotWithShape="1">
          <a:blip r:embed="rId4">
            <a:alphaModFix/>
          </a:blip>
          <a:srcRect b="0" l="0" r="0" t="0"/>
          <a:stretch/>
        </p:blipFill>
        <p:spPr>
          <a:xfrm>
            <a:off x="2643253" y="1015333"/>
            <a:ext cx="3630705" cy="36138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87" name="Shape 87"/>
        <p:cNvGrpSpPr/>
        <p:nvPr/>
      </p:nvGrpSpPr>
      <p:grpSpPr>
        <a:xfrm>
          <a:off x="0" y="0"/>
          <a:ext cx="0" cy="0"/>
          <a:chOff x="0" y="0"/>
          <a:chExt cx="0" cy="0"/>
        </a:xfrm>
      </p:grpSpPr>
      <p:sp>
        <p:nvSpPr>
          <p:cNvPr id="88" name="Google Shape;88;p5"/>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whoami</a:t>
            </a:r>
            <a:endParaRPr/>
          </a:p>
        </p:txBody>
      </p:sp>
      <p:sp>
        <p:nvSpPr>
          <p:cNvPr id="89" name="Google Shape;89;p5"/>
          <p:cNvSpPr txBox="1"/>
          <p:nvPr/>
        </p:nvSpPr>
        <p:spPr>
          <a:xfrm>
            <a:off x="384724" y="1191717"/>
            <a:ext cx="7874634" cy="2192655"/>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800">
                <a:solidFill>
                  <a:srgbClr val="595959"/>
                </a:solidFill>
                <a:latin typeface="Arial"/>
                <a:ea typeface="Arial"/>
                <a:cs typeface="Arial"/>
                <a:sym typeface="Arial"/>
              </a:rPr>
              <a:t>Ankara Üniversitesi Bilgisayar Mühendisliği bölümünün siber güvenlik geçmişi</a:t>
            </a:r>
            <a:endParaRPr sz="1800">
              <a:latin typeface="Arial"/>
              <a:ea typeface="Arial"/>
              <a:cs typeface="Arial"/>
              <a:sym typeface="Arial"/>
            </a:endParaRPr>
          </a:p>
          <a:p>
            <a:pPr indent="0" lvl="0" marL="469265" rtl="0" algn="l">
              <a:lnSpc>
                <a:spcPct val="100000"/>
              </a:lnSpc>
              <a:spcBef>
                <a:spcPts val="2055"/>
              </a:spcBef>
              <a:spcAft>
                <a:spcPts val="0"/>
              </a:spcAft>
              <a:buNone/>
            </a:pPr>
            <a:r>
              <a:rPr b="1" lang="tr-TR" sz="1800">
                <a:solidFill>
                  <a:srgbClr val="595959"/>
                </a:solidFill>
                <a:latin typeface="Arial"/>
                <a:ea typeface="Arial"/>
                <a:cs typeface="Arial"/>
                <a:sym typeface="Arial"/>
              </a:rPr>
              <a:t>Octosec Bilgi Güvenliği Topluluğu</a:t>
            </a:r>
            <a:endParaRPr sz="1800">
              <a:latin typeface="Arial"/>
              <a:ea typeface="Arial"/>
              <a:cs typeface="Arial"/>
              <a:sym typeface="Arial"/>
            </a:endParaRPr>
          </a:p>
          <a:p>
            <a:pPr indent="-414654" lvl="0" marL="1383665" rtl="0" algn="l">
              <a:lnSpc>
                <a:spcPct val="100000"/>
              </a:lnSpc>
              <a:spcBef>
                <a:spcPts val="2055"/>
              </a:spcBef>
              <a:spcAft>
                <a:spcPts val="0"/>
              </a:spcAft>
              <a:buClr>
                <a:srgbClr val="595959"/>
              </a:buClr>
              <a:buSzPts val="1800"/>
              <a:buFont typeface="Arial"/>
              <a:buChar char="●"/>
            </a:pPr>
            <a:r>
              <a:rPr lang="tr-TR" sz="1800">
                <a:solidFill>
                  <a:srgbClr val="595959"/>
                </a:solidFill>
                <a:latin typeface="Arial"/>
                <a:ea typeface="Arial"/>
                <a:cs typeface="Arial"/>
                <a:sym typeface="Arial"/>
              </a:rPr>
              <a:t>Sibermeydan (3.)</a:t>
            </a:r>
            <a:endParaRPr sz="1800">
              <a:latin typeface="Arial"/>
              <a:ea typeface="Arial"/>
              <a:cs typeface="Arial"/>
              <a:sym typeface="Arial"/>
            </a:endParaRPr>
          </a:p>
          <a:p>
            <a:pPr indent="-414654" lvl="0" marL="1383665"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Hacktrick’14</a:t>
            </a:r>
            <a:endParaRPr sz="1800">
              <a:latin typeface="Arial"/>
              <a:ea typeface="Arial"/>
              <a:cs typeface="Arial"/>
              <a:sym typeface="Arial"/>
            </a:endParaRPr>
          </a:p>
          <a:p>
            <a:pPr indent="0" lvl="0" marL="0" rtl="0" algn="l">
              <a:lnSpc>
                <a:spcPct val="100000"/>
              </a:lnSpc>
              <a:spcBef>
                <a:spcPts val="5"/>
              </a:spcBef>
              <a:spcAft>
                <a:spcPts val="0"/>
              </a:spcAft>
              <a:buNone/>
            </a:pPr>
            <a:r>
              <a:t/>
            </a:r>
            <a:endParaRPr sz="1800">
              <a:latin typeface="Arial"/>
              <a:ea typeface="Arial"/>
              <a:cs typeface="Arial"/>
              <a:sym typeface="Arial"/>
            </a:endParaRPr>
          </a:p>
          <a:p>
            <a:pPr indent="0" lvl="0" marL="469265" rtl="0" algn="l">
              <a:lnSpc>
                <a:spcPct val="100000"/>
              </a:lnSpc>
              <a:spcBef>
                <a:spcPts val="0"/>
              </a:spcBef>
              <a:spcAft>
                <a:spcPts val="0"/>
              </a:spcAft>
              <a:buNone/>
            </a:pPr>
            <a:r>
              <a:rPr b="1" lang="tr-TR" sz="1600">
                <a:solidFill>
                  <a:srgbClr val="595959"/>
                </a:solidFill>
                <a:latin typeface="Arial"/>
                <a:ea typeface="Arial"/>
                <a:cs typeface="Arial"/>
                <a:sym typeface="Arial"/>
              </a:rPr>
              <a:t>Ankara University Cyber Club</a:t>
            </a:r>
            <a:endParaRPr sz="1600">
              <a:latin typeface="Arial"/>
              <a:ea typeface="Arial"/>
              <a:cs typeface="Arial"/>
              <a:sym typeface="Arial"/>
            </a:endParaRPr>
          </a:p>
        </p:txBody>
      </p:sp>
      <p:pic>
        <p:nvPicPr>
          <p:cNvPr id="90" name="Google Shape;90;p5"/>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pic>
        <p:nvPicPr>
          <p:cNvPr id="91" name="Google Shape;91;p5"/>
          <p:cNvPicPr preferRelativeResize="0"/>
          <p:nvPr/>
        </p:nvPicPr>
        <p:blipFill rotWithShape="1">
          <a:blip r:embed="rId4">
            <a:alphaModFix/>
          </a:blip>
          <a:srcRect b="0" l="0" r="0" t="0"/>
          <a:stretch/>
        </p:blipFill>
        <p:spPr>
          <a:xfrm>
            <a:off x="4870415" y="2004871"/>
            <a:ext cx="3961866" cy="2355493"/>
          </a:xfrm>
          <a:prstGeom prst="rect">
            <a:avLst/>
          </a:prstGeom>
          <a:noFill/>
          <a:ln>
            <a:noFill/>
          </a:ln>
        </p:spPr>
      </p:pic>
      <p:grpSp>
        <p:nvGrpSpPr>
          <p:cNvPr id="92" name="Google Shape;92;p5"/>
          <p:cNvGrpSpPr/>
          <p:nvPr/>
        </p:nvGrpSpPr>
        <p:grpSpPr>
          <a:xfrm>
            <a:off x="973947" y="4898564"/>
            <a:ext cx="7196456" cy="245111"/>
            <a:chOff x="973947" y="4898564"/>
            <a:chExt cx="7196456" cy="245111"/>
          </a:xfrm>
        </p:grpSpPr>
        <p:sp>
          <p:nvSpPr>
            <p:cNvPr id="93" name="Google Shape;93;p5"/>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94" name="Google Shape;94;p5"/>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95" name="Google Shape;95;p5"/>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96" name="Google Shape;96;p5"/>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TANIŞMA TOPLANTISI | EYLÜL 2024</a:t>
            </a:r>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0" name="Shape 100"/>
        <p:cNvGrpSpPr/>
        <p:nvPr/>
      </p:nvGrpSpPr>
      <p:grpSpPr>
        <a:xfrm>
          <a:off x="0" y="0"/>
          <a:ext cx="0" cy="0"/>
          <a:chOff x="0" y="0"/>
          <a:chExt cx="0" cy="0"/>
        </a:xfrm>
      </p:grpSpPr>
      <p:sp>
        <p:nvSpPr>
          <p:cNvPr id="101" name="Google Shape;101;p6"/>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./SCS.sh</a:t>
            </a:r>
            <a:endParaRPr/>
          </a:p>
        </p:txBody>
      </p:sp>
      <p:sp>
        <p:nvSpPr>
          <p:cNvPr id="102" name="Google Shape;102;p6"/>
          <p:cNvSpPr txBox="1"/>
          <p:nvPr/>
        </p:nvSpPr>
        <p:spPr>
          <a:xfrm>
            <a:off x="693049" y="1061837"/>
            <a:ext cx="7339965" cy="268097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sz="1800">
                <a:solidFill>
                  <a:srgbClr val="595959"/>
                </a:solidFill>
                <a:latin typeface="Arial"/>
                <a:ea typeface="Arial"/>
                <a:cs typeface="Arial"/>
                <a:sym typeface="Arial"/>
              </a:rPr>
              <a:t>Sıkça Cevapladığımız Sorular:</a:t>
            </a:r>
            <a:endParaRPr sz="1800">
              <a:latin typeface="Arial"/>
              <a:ea typeface="Arial"/>
              <a:cs typeface="Arial"/>
              <a:sym typeface="Arial"/>
            </a:endParaRPr>
          </a:p>
          <a:p>
            <a:pPr indent="-415290" lvl="0" marL="927100" marR="5080" rtl="0" algn="l">
              <a:lnSpc>
                <a:spcPct val="100000"/>
              </a:lnSpc>
              <a:spcBef>
                <a:spcPts val="2055"/>
              </a:spcBef>
              <a:spcAft>
                <a:spcPts val="0"/>
              </a:spcAft>
              <a:buClr>
                <a:srgbClr val="595959"/>
              </a:buClr>
              <a:buSzPts val="1800"/>
              <a:buFont typeface="Arial"/>
              <a:buChar char="●"/>
            </a:pPr>
            <a:r>
              <a:rPr lang="tr-TR" sz="1800">
                <a:solidFill>
                  <a:srgbClr val="595959"/>
                </a:solidFill>
                <a:latin typeface="Arial"/>
                <a:ea typeface="Arial"/>
                <a:cs typeface="Arial"/>
                <a:sym typeface="Arial"/>
              </a:rPr>
              <a:t>Sosyal medya hesabı çalabiliyor musunuz, Instagram patlatıyor musunuz ?</a:t>
            </a:r>
            <a:endParaRPr sz="1800">
              <a:latin typeface="Arial"/>
              <a:ea typeface="Arial"/>
              <a:cs typeface="Arial"/>
              <a:sym typeface="Arial"/>
            </a:endParaRPr>
          </a:p>
          <a:p>
            <a:pPr indent="-414654" lvl="0" marL="926464"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Hedefleriniz neler?</a:t>
            </a:r>
            <a:endParaRPr sz="1800">
              <a:latin typeface="Arial"/>
              <a:ea typeface="Arial"/>
              <a:cs typeface="Arial"/>
              <a:sym typeface="Arial"/>
            </a:endParaRPr>
          </a:p>
          <a:p>
            <a:pPr indent="-414654" lvl="0" marL="926464"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Eğitimler nasıl oluyor?</a:t>
            </a:r>
            <a:endParaRPr sz="1800">
              <a:latin typeface="Arial"/>
              <a:ea typeface="Arial"/>
              <a:cs typeface="Arial"/>
              <a:sym typeface="Arial"/>
            </a:endParaRPr>
          </a:p>
          <a:p>
            <a:pPr indent="-414654" lvl="0" marL="926464"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Konferans düzenleyecek misiniz?</a:t>
            </a:r>
            <a:endParaRPr sz="1800">
              <a:latin typeface="Arial"/>
              <a:ea typeface="Arial"/>
              <a:cs typeface="Arial"/>
              <a:sym typeface="Arial"/>
            </a:endParaRPr>
          </a:p>
          <a:p>
            <a:pPr indent="-414654" lvl="0" marL="926464"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Sektörden, deneyimli insanlar gelecek mi?</a:t>
            </a:r>
            <a:endParaRPr sz="1800">
              <a:latin typeface="Arial"/>
              <a:ea typeface="Arial"/>
              <a:cs typeface="Arial"/>
              <a:sym typeface="Arial"/>
            </a:endParaRPr>
          </a:p>
          <a:p>
            <a:pPr indent="-414654" lvl="0" marL="926464" rtl="0" algn="l">
              <a:lnSpc>
                <a:spcPct val="100000"/>
              </a:lnSpc>
              <a:spcBef>
                <a:spcPts val="315"/>
              </a:spcBef>
              <a:spcAft>
                <a:spcPts val="0"/>
              </a:spcAft>
              <a:buClr>
                <a:srgbClr val="595959"/>
              </a:buClr>
              <a:buSzPts val="1800"/>
              <a:buFont typeface="Arial"/>
              <a:buChar char="●"/>
            </a:pPr>
            <a:r>
              <a:rPr lang="tr-TR" sz="1800">
                <a:solidFill>
                  <a:srgbClr val="595959"/>
                </a:solidFill>
                <a:latin typeface="Arial"/>
                <a:ea typeface="Arial"/>
                <a:cs typeface="Arial"/>
                <a:sym typeface="Arial"/>
              </a:rPr>
              <a:t>Bizden beklentiniz nedir?</a:t>
            </a:r>
            <a:endParaRPr sz="1800">
              <a:latin typeface="Arial"/>
              <a:ea typeface="Arial"/>
              <a:cs typeface="Arial"/>
              <a:sym typeface="Arial"/>
            </a:endParaRPr>
          </a:p>
        </p:txBody>
      </p:sp>
      <p:pic>
        <p:nvPicPr>
          <p:cNvPr id="103" name="Google Shape;103;p6"/>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grpSp>
        <p:nvGrpSpPr>
          <p:cNvPr id="104" name="Google Shape;104;p6"/>
          <p:cNvGrpSpPr/>
          <p:nvPr/>
        </p:nvGrpSpPr>
        <p:grpSpPr>
          <a:xfrm>
            <a:off x="973947" y="4898564"/>
            <a:ext cx="7196456" cy="245111"/>
            <a:chOff x="973947" y="4898564"/>
            <a:chExt cx="7196456" cy="245111"/>
          </a:xfrm>
        </p:grpSpPr>
        <p:sp>
          <p:nvSpPr>
            <p:cNvPr id="105" name="Google Shape;105;p6"/>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06" name="Google Shape;106;p6"/>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107" name="Google Shape;107;p6"/>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08" name="Google Shape;108;p6"/>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2" name="Shape 112"/>
        <p:cNvGrpSpPr/>
        <p:nvPr/>
      </p:nvGrpSpPr>
      <p:grpSpPr>
        <a:xfrm>
          <a:off x="0" y="0"/>
          <a:ext cx="0" cy="0"/>
          <a:chOff x="0" y="0"/>
          <a:chExt cx="0" cy="0"/>
        </a:xfrm>
      </p:grpSpPr>
      <p:sp>
        <p:nvSpPr>
          <p:cNvPr id="113" name="Google Shape;113;p7"/>
          <p:cNvSpPr txBox="1"/>
          <p:nvPr>
            <p:ph type="ctrTitle"/>
          </p:nvPr>
        </p:nvSpPr>
        <p:spPr>
          <a:xfrm>
            <a:off x="384724" y="392827"/>
            <a:ext cx="5528310"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kurulus_2016-2017/CTF1.jpg</a:t>
            </a:r>
            <a:endParaRPr/>
          </a:p>
        </p:txBody>
      </p:sp>
      <p:sp>
        <p:nvSpPr>
          <p:cNvPr id="114" name="Google Shape;114;p7"/>
          <p:cNvSpPr txBox="1"/>
          <p:nvPr/>
        </p:nvSpPr>
        <p:spPr>
          <a:xfrm>
            <a:off x="3625751" y="1191717"/>
            <a:ext cx="1892300" cy="2997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tr-TR" sz="1800">
                <a:solidFill>
                  <a:srgbClr val="FF0000"/>
                </a:solidFill>
                <a:latin typeface="Arial"/>
                <a:ea typeface="Arial"/>
                <a:cs typeface="Arial"/>
                <a:sym typeface="Arial"/>
              </a:rPr>
              <a:t>C</a:t>
            </a:r>
            <a:r>
              <a:rPr b="1" lang="tr-TR" sz="1800">
                <a:latin typeface="Arial"/>
                <a:ea typeface="Arial"/>
                <a:cs typeface="Arial"/>
                <a:sym typeface="Arial"/>
              </a:rPr>
              <a:t>apture </a:t>
            </a:r>
            <a:r>
              <a:rPr b="1" lang="tr-TR" sz="1800">
                <a:solidFill>
                  <a:srgbClr val="FF0000"/>
                </a:solidFill>
                <a:latin typeface="Arial"/>
                <a:ea typeface="Arial"/>
                <a:cs typeface="Arial"/>
                <a:sym typeface="Arial"/>
              </a:rPr>
              <a:t>T</a:t>
            </a:r>
            <a:r>
              <a:rPr b="1" lang="tr-TR" sz="1800">
                <a:latin typeface="Arial"/>
                <a:ea typeface="Arial"/>
                <a:cs typeface="Arial"/>
                <a:sym typeface="Arial"/>
              </a:rPr>
              <a:t>he </a:t>
            </a:r>
            <a:r>
              <a:rPr b="1" lang="tr-TR" sz="1800">
                <a:solidFill>
                  <a:srgbClr val="FF0000"/>
                </a:solidFill>
                <a:latin typeface="Arial"/>
                <a:ea typeface="Arial"/>
                <a:cs typeface="Arial"/>
                <a:sym typeface="Arial"/>
              </a:rPr>
              <a:t>F</a:t>
            </a:r>
            <a:r>
              <a:rPr b="1" lang="tr-TR" sz="1800">
                <a:latin typeface="Arial"/>
                <a:ea typeface="Arial"/>
                <a:cs typeface="Arial"/>
                <a:sym typeface="Arial"/>
              </a:rPr>
              <a:t>lag</a:t>
            </a:r>
            <a:endParaRPr sz="1800">
              <a:latin typeface="Arial"/>
              <a:ea typeface="Arial"/>
              <a:cs typeface="Arial"/>
              <a:sym typeface="Arial"/>
            </a:endParaRPr>
          </a:p>
        </p:txBody>
      </p:sp>
      <p:pic>
        <p:nvPicPr>
          <p:cNvPr id="115" name="Google Shape;115;p7"/>
          <p:cNvPicPr preferRelativeResize="0"/>
          <p:nvPr/>
        </p:nvPicPr>
        <p:blipFill rotWithShape="1">
          <a:blip r:embed="rId3">
            <a:alphaModFix/>
          </a:blip>
          <a:srcRect b="0" l="0" r="0" t="0"/>
          <a:stretch/>
        </p:blipFill>
        <p:spPr>
          <a:xfrm>
            <a:off x="8059590" y="102890"/>
            <a:ext cx="1006841" cy="609720"/>
          </a:xfrm>
          <a:prstGeom prst="rect">
            <a:avLst/>
          </a:prstGeom>
          <a:noFill/>
          <a:ln>
            <a:noFill/>
          </a:ln>
        </p:spPr>
      </p:pic>
      <p:pic>
        <p:nvPicPr>
          <p:cNvPr id="116" name="Google Shape;116;p7"/>
          <p:cNvPicPr preferRelativeResize="0"/>
          <p:nvPr/>
        </p:nvPicPr>
        <p:blipFill rotWithShape="1">
          <a:blip r:embed="rId4">
            <a:alphaModFix/>
          </a:blip>
          <a:srcRect b="0" l="0" r="0" t="0"/>
          <a:stretch/>
        </p:blipFill>
        <p:spPr>
          <a:xfrm>
            <a:off x="155449" y="1622346"/>
            <a:ext cx="4055464" cy="3041591"/>
          </a:xfrm>
          <a:prstGeom prst="rect">
            <a:avLst/>
          </a:prstGeom>
          <a:noFill/>
          <a:ln>
            <a:noFill/>
          </a:ln>
        </p:spPr>
      </p:pic>
      <p:pic>
        <p:nvPicPr>
          <p:cNvPr id="117" name="Google Shape;117;p7"/>
          <p:cNvPicPr preferRelativeResize="0"/>
          <p:nvPr/>
        </p:nvPicPr>
        <p:blipFill rotWithShape="1">
          <a:blip r:embed="rId5">
            <a:alphaModFix/>
          </a:blip>
          <a:srcRect b="0" l="0" r="0" t="0"/>
          <a:stretch/>
        </p:blipFill>
        <p:spPr>
          <a:xfrm>
            <a:off x="4522035" y="1818759"/>
            <a:ext cx="4128835" cy="2844454"/>
          </a:xfrm>
          <a:prstGeom prst="rect">
            <a:avLst/>
          </a:prstGeom>
          <a:noFill/>
          <a:ln>
            <a:noFill/>
          </a:ln>
        </p:spPr>
      </p:pic>
      <p:grpSp>
        <p:nvGrpSpPr>
          <p:cNvPr id="118" name="Google Shape;118;p7"/>
          <p:cNvGrpSpPr/>
          <p:nvPr/>
        </p:nvGrpSpPr>
        <p:grpSpPr>
          <a:xfrm>
            <a:off x="973947" y="4898564"/>
            <a:ext cx="7196456" cy="245111"/>
            <a:chOff x="973947" y="4898564"/>
            <a:chExt cx="7196456" cy="245111"/>
          </a:xfrm>
        </p:grpSpPr>
        <p:sp>
          <p:nvSpPr>
            <p:cNvPr id="119" name="Google Shape;119;p7"/>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20" name="Google Shape;120;p7"/>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121" name="Google Shape;121;p7"/>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22" name="Google Shape;122;p7"/>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6" name="Shape 126"/>
        <p:cNvGrpSpPr/>
        <p:nvPr/>
      </p:nvGrpSpPr>
      <p:grpSpPr>
        <a:xfrm>
          <a:off x="0" y="0"/>
          <a:ext cx="0" cy="0"/>
          <a:chOff x="0" y="0"/>
          <a:chExt cx="0" cy="0"/>
        </a:xfrm>
      </p:grpSpPr>
      <p:sp>
        <p:nvSpPr>
          <p:cNvPr id="127" name="Google Shape;127;p8"/>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kurulus_2016-2017/CTF2.jpg</a:t>
            </a:r>
            <a:endParaRPr/>
          </a:p>
        </p:txBody>
      </p:sp>
      <p:grpSp>
        <p:nvGrpSpPr>
          <p:cNvPr id="128" name="Google Shape;128;p8"/>
          <p:cNvGrpSpPr/>
          <p:nvPr/>
        </p:nvGrpSpPr>
        <p:grpSpPr>
          <a:xfrm>
            <a:off x="94711" y="1040008"/>
            <a:ext cx="8173606" cy="4103666"/>
            <a:chOff x="94711" y="1040008"/>
            <a:chExt cx="8173606" cy="4103666"/>
          </a:xfrm>
        </p:grpSpPr>
        <p:sp>
          <p:nvSpPr>
            <p:cNvPr id="129" name="Google Shape;129;p8"/>
            <p:cNvSpPr/>
            <p:nvPr/>
          </p:nvSpPr>
          <p:spPr>
            <a:xfrm>
              <a:off x="973946" y="4898564"/>
              <a:ext cx="7196455" cy="245110"/>
            </a:xfrm>
            <a:custGeom>
              <a:rect b="b" l="l" r="r" t="t"/>
              <a:pathLst>
                <a:path extrusionOk="0" h="245110" w="7196455">
                  <a:moveTo>
                    <a:pt x="7196059" y="244847"/>
                  </a:moveTo>
                  <a:lnTo>
                    <a:pt x="0" y="244797"/>
                  </a:lnTo>
                  <a:lnTo>
                    <a:pt x="0" y="40797"/>
                  </a:lnTo>
                  <a:lnTo>
                    <a:pt x="3204" y="24920"/>
                  </a:lnTo>
                  <a:lnTo>
                    <a:pt x="11952" y="11947"/>
                  </a:lnTo>
                  <a:lnTo>
                    <a:pt x="24917" y="3205"/>
                  </a:lnTo>
                  <a:lnTo>
                    <a:pt x="40797" y="0"/>
                  </a:lnTo>
                  <a:lnTo>
                    <a:pt x="7155284" y="0"/>
                  </a:lnTo>
                  <a:lnTo>
                    <a:pt x="7189228" y="18161"/>
                  </a:lnTo>
                  <a:lnTo>
                    <a:pt x="7196084" y="40797"/>
                  </a:lnTo>
                  <a:lnTo>
                    <a:pt x="7196059"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30" name="Google Shape;130;p8"/>
            <p:cNvSpPr/>
            <p:nvPr/>
          </p:nvSpPr>
          <p:spPr>
            <a:xfrm>
              <a:off x="973945" y="4898564"/>
              <a:ext cx="7196455" cy="245110"/>
            </a:xfrm>
            <a:custGeom>
              <a:rect b="b" l="l" r="r" t="t"/>
              <a:pathLst>
                <a:path extrusionOk="0" h="245110" w="7196455">
                  <a:moveTo>
                    <a:pt x="40798" y="0"/>
                  </a:moveTo>
                  <a:lnTo>
                    <a:pt x="7155285" y="0"/>
                  </a:lnTo>
                  <a:lnTo>
                    <a:pt x="7163283" y="789"/>
                  </a:lnTo>
                  <a:lnTo>
                    <a:pt x="7192979" y="25182"/>
                  </a:lnTo>
                  <a:lnTo>
                    <a:pt x="7196085" y="40797"/>
                  </a:lnTo>
                  <a:lnTo>
                    <a:pt x="7196085" y="244797"/>
                  </a:lnTo>
                  <a:lnTo>
                    <a:pt x="0" y="244797"/>
                  </a:lnTo>
                  <a:lnTo>
                    <a:pt x="0" y="40797"/>
                  </a:lnTo>
                  <a:lnTo>
                    <a:pt x="3205" y="24920"/>
                  </a:lnTo>
                  <a:lnTo>
                    <a:pt x="11949" y="11952"/>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pic>
          <p:nvPicPr>
            <p:cNvPr id="131" name="Google Shape;131;p8"/>
            <p:cNvPicPr preferRelativeResize="0"/>
            <p:nvPr/>
          </p:nvPicPr>
          <p:blipFill rotWithShape="1">
            <a:blip r:embed="rId3">
              <a:alphaModFix/>
            </a:blip>
            <a:srcRect b="0" l="0" r="0" t="0"/>
            <a:stretch/>
          </p:blipFill>
          <p:spPr>
            <a:xfrm>
              <a:off x="256005" y="1123050"/>
              <a:ext cx="3707808" cy="3603458"/>
            </a:xfrm>
            <a:prstGeom prst="rect">
              <a:avLst/>
            </a:prstGeom>
            <a:noFill/>
            <a:ln>
              <a:noFill/>
            </a:ln>
          </p:spPr>
        </p:pic>
        <p:sp>
          <p:nvSpPr>
            <p:cNvPr id="132" name="Google Shape;132;p8"/>
            <p:cNvSpPr/>
            <p:nvPr/>
          </p:nvSpPr>
          <p:spPr>
            <a:xfrm>
              <a:off x="94711" y="1040020"/>
              <a:ext cx="3955415" cy="3766820"/>
            </a:xfrm>
            <a:custGeom>
              <a:rect b="b" l="l" r="r" t="t"/>
              <a:pathLst>
                <a:path extrusionOk="0" h="3766820" w="3955415">
                  <a:moveTo>
                    <a:pt x="0" y="0"/>
                  </a:moveTo>
                  <a:lnTo>
                    <a:pt x="3955377" y="0"/>
                  </a:lnTo>
                  <a:lnTo>
                    <a:pt x="3955377" y="3766265"/>
                  </a:lnTo>
                  <a:lnTo>
                    <a:pt x="0" y="3766265"/>
                  </a:lnTo>
                  <a:lnTo>
                    <a:pt x="0"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pic>
          <p:nvPicPr>
            <p:cNvPr id="133" name="Google Shape;133;p8"/>
            <p:cNvPicPr preferRelativeResize="0"/>
            <p:nvPr/>
          </p:nvPicPr>
          <p:blipFill rotWithShape="1">
            <a:blip r:embed="rId4">
              <a:alphaModFix/>
            </a:blip>
            <a:srcRect b="0" l="0" r="0" t="0"/>
            <a:stretch/>
          </p:blipFill>
          <p:spPr>
            <a:xfrm>
              <a:off x="4045341" y="1044772"/>
              <a:ext cx="3265943" cy="1181195"/>
            </a:xfrm>
            <a:prstGeom prst="rect">
              <a:avLst/>
            </a:prstGeom>
            <a:noFill/>
            <a:ln>
              <a:noFill/>
            </a:ln>
          </p:spPr>
        </p:pic>
        <p:sp>
          <p:nvSpPr>
            <p:cNvPr id="134" name="Google Shape;134;p8"/>
            <p:cNvSpPr/>
            <p:nvPr/>
          </p:nvSpPr>
          <p:spPr>
            <a:xfrm>
              <a:off x="4040592" y="1040008"/>
              <a:ext cx="3275965" cy="1191260"/>
            </a:xfrm>
            <a:custGeom>
              <a:rect b="b" l="l" r="r" t="t"/>
              <a:pathLst>
                <a:path extrusionOk="0" h="1191260" w="3275965">
                  <a:moveTo>
                    <a:pt x="0" y="0"/>
                  </a:moveTo>
                  <a:lnTo>
                    <a:pt x="3275442" y="0"/>
                  </a:lnTo>
                  <a:lnTo>
                    <a:pt x="3275442" y="1190720"/>
                  </a:lnTo>
                  <a:lnTo>
                    <a:pt x="0" y="1190720"/>
                  </a:lnTo>
                  <a:lnTo>
                    <a:pt x="0"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pic>
          <p:nvPicPr>
            <p:cNvPr id="135" name="Google Shape;135;p8"/>
            <p:cNvPicPr preferRelativeResize="0"/>
            <p:nvPr/>
          </p:nvPicPr>
          <p:blipFill rotWithShape="1">
            <a:blip r:embed="rId5">
              <a:alphaModFix/>
            </a:blip>
            <a:srcRect b="0" l="0" r="0" t="0"/>
            <a:stretch/>
          </p:blipFill>
          <p:spPr>
            <a:xfrm>
              <a:off x="5086639" y="2072520"/>
              <a:ext cx="3176692" cy="2826042"/>
            </a:xfrm>
            <a:prstGeom prst="rect">
              <a:avLst/>
            </a:prstGeom>
            <a:noFill/>
            <a:ln>
              <a:noFill/>
            </a:ln>
          </p:spPr>
        </p:pic>
        <p:sp>
          <p:nvSpPr>
            <p:cNvPr id="136" name="Google Shape;136;p8"/>
            <p:cNvSpPr/>
            <p:nvPr/>
          </p:nvSpPr>
          <p:spPr>
            <a:xfrm>
              <a:off x="5081887" y="2067757"/>
              <a:ext cx="3186430" cy="2835910"/>
            </a:xfrm>
            <a:custGeom>
              <a:rect b="b" l="l" r="r" t="t"/>
              <a:pathLst>
                <a:path extrusionOk="0" h="2835910" w="3186429">
                  <a:moveTo>
                    <a:pt x="0" y="0"/>
                  </a:moveTo>
                  <a:lnTo>
                    <a:pt x="3186218" y="0"/>
                  </a:lnTo>
                  <a:lnTo>
                    <a:pt x="3186218" y="2835554"/>
                  </a:lnTo>
                  <a:lnTo>
                    <a:pt x="0" y="2835554"/>
                  </a:lnTo>
                  <a:lnTo>
                    <a:pt x="0"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37" name="Google Shape;137;p8"/>
            <p:cNvSpPr/>
            <p:nvPr/>
          </p:nvSpPr>
          <p:spPr>
            <a:xfrm>
              <a:off x="973946" y="4898564"/>
              <a:ext cx="7196455" cy="245110"/>
            </a:xfrm>
            <a:custGeom>
              <a:rect b="b" l="l" r="r" t="t"/>
              <a:pathLst>
                <a:path extrusionOk="0" h="245110" w="7196455">
                  <a:moveTo>
                    <a:pt x="7196059" y="244847"/>
                  </a:moveTo>
                  <a:lnTo>
                    <a:pt x="0" y="244797"/>
                  </a:lnTo>
                  <a:lnTo>
                    <a:pt x="0" y="40797"/>
                  </a:lnTo>
                  <a:lnTo>
                    <a:pt x="3204" y="24920"/>
                  </a:lnTo>
                  <a:lnTo>
                    <a:pt x="11952" y="11947"/>
                  </a:lnTo>
                  <a:lnTo>
                    <a:pt x="24917" y="3205"/>
                  </a:lnTo>
                  <a:lnTo>
                    <a:pt x="40797" y="0"/>
                  </a:lnTo>
                  <a:lnTo>
                    <a:pt x="7155284" y="0"/>
                  </a:lnTo>
                  <a:lnTo>
                    <a:pt x="7189228" y="18161"/>
                  </a:lnTo>
                  <a:lnTo>
                    <a:pt x="7196084" y="40797"/>
                  </a:lnTo>
                  <a:lnTo>
                    <a:pt x="7196059"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38" name="Google Shape;138;p8"/>
            <p:cNvSpPr/>
            <p:nvPr/>
          </p:nvSpPr>
          <p:spPr>
            <a:xfrm>
              <a:off x="973945" y="4898563"/>
              <a:ext cx="7196455" cy="245110"/>
            </a:xfrm>
            <a:custGeom>
              <a:rect b="b" l="l" r="r" t="t"/>
              <a:pathLst>
                <a:path extrusionOk="0" h="245110" w="7196455">
                  <a:moveTo>
                    <a:pt x="40798" y="0"/>
                  </a:moveTo>
                  <a:lnTo>
                    <a:pt x="7155285" y="0"/>
                  </a:lnTo>
                  <a:lnTo>
                    <a:pt x="7163283" y="789"/>
                  </a:lnTo>
                  <a:lnTo>
                    <a:pt x="7192979" y="25182"/>
                  </a:lnTo>
                  <a:lnTo>
                    <a:pt x="7196085" y="40797"/>
                  </a:lnTo>
                  <a:lnTo>
                    <a:pt x="7196085" y="244797"/>
                  </a:lnTo>
                  <a:lnTo>
                    <a:pt x="0" y="244797"/>
                  </a:lnTo>
                  <a:lnTo>
                    <a:pt x="0" y="40797"/>
                  </a:lnTo>
                  <a:lnTo>
                    <a:pt x="3205" y="24920"/>
                  </a:lnTo>
                  <a:lnTo>
                    <a:pt x="11949" y="11952"/>
                  </a:lnTo>
                  <a:lnTo>
                    <a:pt x="24918" y="3206"/>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139" name="Google Shape;139;p8"/>
          <p:cNvPicPr preferRelativeResize="0"/>
          <p:nvPr/>
        </p:nvPicPr>
        <p:blipFill rotWithShape="1">
          <a:blip r:embed="rId6">
            <a:alphaModFix/>
          </a:blip>
          <a:srcRect b="0" l="0" r="0" t="0"/>
          <a:stretch/>
        </p:blipFill>
        <p:spPr>
          <a:xfrm>
            <a:off x="8059590" y="102890"/>
            <a:ext cx="1006841" cy="609720"/>
          </a:xfrm>
          <a:prstGeom prst="rect">
            <a:avLst/>
          </a:prstGeom>
          <a:noFill/>
          <a:ln>
            <a:noFill/>
          </a:ln>
        </p:spPr>
      </p:pic>
      <p:sp>
        <p:nvSpPr>
          <p:cNvPr id="140" name="Google Shape;140;p8"/>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41" name="Google Shape;141;p8"/>
          <p:cNvSpPr txBox="1"/>
          <p:nvPr/>
        </p:nvSpPr>
        <p:spPr>
          <a:xfrm>
            <a:off x="1665424" y="4901230"/>
            <a:ext cx="5344976"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sz="1200">
                <a:solidFill>
                  <a:srgbClr val="FFFFFF"/>
                </a:solidFill>
                <a:latin typeface="Arial"/>
                <a:ea typeface="Arial"/>
                <a:cs typeface="Arial"/>
                <a:sym typeface="Arial"/>
              </a:rPr>
              <a:t>ANKARA UNIVERSITY CYBER CLUB </a:t>
            </a:r>
            <a:r>
              <a:rPr lang="tr-TR" sz="1200">
                <a:solidFill>
                  <a:srgbClr val="FFFFFF"/>
                </a:solidFill>
                <a:latin typeface="Arial"/>
                <a:ea typeface="Arial"/>
                <a:cs typeface="Arial"/>
                <a:sym typeface="Arial"/>
              </a:rPr>
              <a:t>UYUM</a:t>
            </a:r>
            <a:r>
              <a:rPr b="1" lang="tr-TR" sz="1200">
                <a:solidFill>
                  <a:srgbClr val="FFFFFF"/>
                </a:solidFill>
                <a:latin typeface="Arial"/>
                <a:ea typeface="Arial"/>
                <a:cs typeface="Arial"/>
                <a:sym typeface="Arial"/>
              </a:rPr>
              <a:t> </a:t>
            </a:r>
            <a:r>
              <a:rPr lang="tr-TR" sz="1200">
                <a:solidFill>
                  <a:srgbClr val="FFFFFF"/>
                </a:solidFill>
                <a:latin typeface="Arial"/>
                <a:ea typeface="Arial"/>
                <a:cs typeface="Arial"/>
                <a:sym typeface="Arial"/>
              </a:rPr>
              <a:t>PROGRAMI | EYLÜL 2024</a:t>
            </a:r>
            <a:endParaRPr sz="12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5" name="Shape 145"/>
        <p:cNvGrpSpPr/>
        <p:nvPr/>
      </p:nvGrpSpPr>
      <p:grpSpPr>
        <a:xfrm>
          <a:off x="0" y="0"/>
          <a:ext cx="0" cy="0"/>
          <a:chOff x="0" y="0"/>
          <a:chExt cx="0" cy="0"/>
        </a:xfrm>
      </p:grpSpPr>
      <p:sp>
        <p:nvSpPr>
          <p:cNvPr id="146" name="Google Shape;146;p9"/>
          <p:cNvSpPr txBox="1"/>
          <p:nvPr>
            <p:ph type="title"/>
          </p:nvPr>
        </p:nvSpPr>
        <p:spPr>
          <a:xfrm>
            <a:off x="384724" y="392827"/>
            <a:ext cx="6271259" cy="45211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tr-TR"/>
              <a:t>~ feh kurulus_2016-2017/CTF3.jpg</a:t>
            </a:r>
            <a:endParaRPr/>
          </a:p>
        </p:txBody>
      </p:sp>
      <p:pic>
        <p:nvPicPr>
          <p:cNvPr id="147" name="Google Shape;147;p9"/>
          <p:cNvPicPr preferRelativeResize="0"/>
          <p:nvPr/>
        </p:nvPicPr>
        <p:blipFill rotWithShape="1">
          <a:blip r:embed="rId3">
            <a:alphaModFix/>
          </a:blip>
          <a:srcRect b="0" l="0" r="0" t="0"/>
          <a:stretch/>
        </p:blipFill>
        <p:spPr>
          <a:xfrm>
            <a:off x="8059590" y="102890"/>
            <a:ext cx="1006798" cy="609598"/>
          </a:xfrm>
          <a:prstGeom prst="rect">
            <a:avLst/>
          </a:prstGeom>
          <a:noFill/>
          <a:ln>
            <a:noFill/>
          </a:ln>
        </p:spPr>
      </p:pic>
      <p:grpSp>
        <p:nvGrpSpPr>
          <p:cNvPr id="148" name="Google Shape;148;p9"/>
          <p:cNvGrpSpPr/>
          <p:nvPr/>
        </p:nvGrpSpPr>
        <p:grpSpPr>
          <a:xfrm>
            <a:off x="973947" y="4898564"/>
            <a:ext cx="7196456" cy="245111"/>
            <a:chOff x="973947" y="4898564"/>
            <a:chExt cx="7196456" cy="245111"/>
          </a:xfrm>
        </p:grpSpPr>
        <p:sp>
          <p:nvSpPr>
            <p:cNvPr id="149" name="Google Shape;149;p9"/>
            <p:cNvSpPr/>
            <p:nvPr/>
          </p:nvSpPr>
          <p:spPr>
            <a:xfrm>
              <a:off x="973948" y="4898565"/>
              <a:ext cx="7196455" cy="245110"/>
            </a:xfrm>
            <a:custGeom>
              <a:rect b="b" l="l" r="r" t="t"/>
              <a:pathLst>
                <a:path extrusionOk="0" h="245110" w="7196455">
                  <a:moveTo>
                    <a:pt x="7196058" y="244847"/>
                  </a:moveTo>
                  <a:lnTo>
                    <a:pt x="0" y="244797"/>
                  </a:lnTo>
                  <a:lnTo>
                    <a:pt x="0" y="40797"/>
                  </a:lnTo>
                  <a:lnTo>
                    <a:pt x="3204" y="24920"/>
                  </a:lnTo>
                  <a:lnTo>
                    <a:pt x="11952" y="11947"/>
                  </a:lnTo>
                  <a:lnTo>
                    <a:pt x="24917" y="3205"/>
                  </a:lnTo>
                  <a:lnTo>
                    <a:pt x="40797" y="0"/>
                  </a:lnTo>
                  <a:lnTo>
                    <a:pt x="7155283" y="0"/>
                  </a:lnTo>
                  <a:lnTo>
                    <a:pt x="7189229" y="18161"/>
                  </a:lnTo>
                  <a:lnTo>
                    <a:pt x="7196083" y="40797"/>
                  </a:lnTo>
                  <a:lnTo>
                    <a:pt x="7196058" y="244847"/>
                  </a:lnTo>
                  <a:close/>
                </a:path>
              </a:pathLst>
            </a:custGeom>
            <a:solidFill>
              <a:srgbClr val="000000"/>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150" name="Google Shape;150;p9"/>
            <p:cNvSpPr/>
            <p:nvPr/>
          </p:nvSpPr>
          <p:spPr>
            <a:xfrm>
              <a:off x="973947" y="4898564"/>
              <a:ext cx="7196455" cy="245110"/>
            </a:xfrm>
            <a:custGeom>
              <a:rect b="b" l="l" r="r" t="t"/>
              <a:pathLst>
                <a:path extrusionOk="0" h="245110" w="7196455">
                  <a:moveTo>
                    <a:pt x="40798" y="0"/>
                  </a:moveTo>
                  <a:lnTo>
                    <a:pt x="7155284" y="0"/>
                  </a:lnTo>
                  <a:lnTo>
                    <a:pt x="7163284" y="789"/>
                  </a:lnTo>
                  <a:lnTo>
                    <a:pt x="7192980" y="25182"/>
                  </a:lnTo>
                  <a:lnTo>
                    <a:pt x="7196084" y="40797"/>
                  </a:lnTo>
                  <a:lnTo>
                    <a:pt x="7196084" y="244797"/>
                  </a:lnTo>
                  <a:lnTo>
                    <a:pt x="0" y="244797"/>
                  </a:lnTo>
                  <a:lnTo>
                    <a:pt x="0" y="40797"/>
                  </a:lnTo>
                  <a:lnTo>
                    <a:pt x="3205" y="24920"/>
                  </a:lnTo>
                  <a:lnTo>
                    <a:pt x="11949" y="11953"/>
                  </a:lnTo>
                  <a:lnTo>
                    <a:pt x="24918" y="3205"/>
                  </a:lnTo>
                  <a:lnTo>
                    <a:pt x="40798" y="0"/>
                  </a:lnTo>
                  <a:close/>
                </a:path>
              </a:pathLst>
            </a:custGeom>
            <a:noFill/>
            <a:ln cap="flat" cmpd="sng" w="9525">
              <a:solidFill>
                <a:srgbClr val="000000"/>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pic>
        <p:nvPicPr>
          <p:cNvPr id="151" name="Google Shape;151;p9"/>
          <p:cNvPicPr preferRelativeResize="0"/>
          <p:nvPr/>
        </p:nvPicPr>
        <p:blipFill rotWithShape="1">
          <a:blip r:embed="rId4">
            <a:alphaModFix/>
          </a:blip>
          <a:srcRect b="0" l="0" r="0" t="0"/>
          <a:stretch/>
        </p:blipFill>
        <p:spPr>
          <a:xfrm>
            <a:off x="1744475" y="913487"/>
            <a:ext cx="5552098" cy="3721498"/>
          </a:xfrm>
          <a:prstGeom prst="rect">
            <a:avLst/>
          </a:prstGeom>
          <a:noFill/>
          <a:ln>
            <a:noFill/>
          </a:ln>
        </p:spPr>
      </p:pic>
      <p:sp>
        <p:nvSpPr>
          <p:cNvPr id="152" name="Google Shape;152;p9"/>
          <p:cNvSpPr txBox="1"/>
          <p:nvPr>
            <p:ph idx="12" type="sldNum"/>
          </p:nvPr>
        </p:nvSpPr>
        <p:spPr>
          <a:xfrm>
            <a:off x="8756108" y="4766561"/>
            <a:ext cx="230504" cy="167639"/>
          </a:xfrm>
          <a:prstGeom prst="rect">
            <a:avLst/>
          </a:prstGeom>
          <a:noFill/>
          <a:ln>
            <a:noFill/>
          </a:ln>
        </p:spPr>
        <p:txBody>
          <a:bodyPr anchorCtr="0" anchor="t" bIns="0" lIns="0" spcFirstLastPara="1" rIns="0" wrap="square" tIns="625">
            <a:spAutoFit/>
          </a:bodyPr>
          <a:lstStyle/>
          <a:p>
            <a:pPr indent="0" lvl="0" marL="38100" rtl="0" algn="l">
              <a:lnSpc>
                <a:spcPct val="100000"/>
              </a:lnSpc>
              <a:spcBef>
                <a:spcPts val="0"/>
              </a:spcBef>
              <a:spcAft>
                <a:spcPts val="0"/>
              </a:spcAft>
              <a:buNone/>
            </a:pPr>
            <a:fld id="{00000000-1234-1234-1234-123412341234}" type="slidenum">
              <a:rPr lang="tr-TR"/>
              <a:t>‹#›</a:t>
            </a:fld>
            <a:endParaRPr/>
          </a:p>
        </p:txBody>
      </p:sp>
      <p:sp>
        <p:nvSpPr>
          <p:cNvPr id="153" name="Google Shape;153;p9"/>
          <p:cNvSpPr txBox="1"/>
          <p:nvPr>
            <p:ph idx="11" type="ftr"/>
          </p:nvPr>
        </p:nvSpPr>
        <p:spPr>
          <a:xfrm>
            <a:off x="1665424" y="4901230"/>
            <a:ext cx="5284470" cy="179536"/>
          </a:xfrm>
          <a:prstGeom prst="rect">
            <a:avLst/>
          </a:prstGeom>
          <a:noFill/>
          <a:ln>
            <a:noFill/>
          </a:ln>
        </p:spPr>
        <p:txBody>
          <a:bodyPr anchorCtr="0" anchor="t" bIns="0" lIns="0" spcFirstLastPara="1" rIns="0" wrap="square" tIns="0">
            <a:spAutoFit/>
          </a:bodyPr>
          <a:lstStyle/>
          <a:p>
            <a:pPr indent="0" lvl="0" marL="12700" rtl="0" algn="l">
              <a:lnSpc>
                <a:spcPct val="118750"/>
              </a:lnSpc>
              <a:spcBef>
                <a:spcPts val="0"/>
              </a:spcBef>
              <a:spcAft>
                <a:spcPts val="0"/>
              </a:spcAft>
              <a:buNone/>
            </a:pPr>
            <a:r>
              <a:rPr b="1" lang="tr-TR">
                <a:latin typeface="Arial"/>
                <a:ea typeface="Arial"/>
                <a:cs typeface="Arial"/>
                <a:sym typeface="Arial"/>
              </a:rPr>
              <a:t>ANKARA UNIVERSITY CYBER CLUB </a:t>
            </a:r>
            <a:r>
              <a:rPr lang="tr-TR">
                <a:latin typeface="Arial"/>
                <a:ea typeface="Arial"/>
                <a:cs typeface="Arial"/>
                <a:sym typeface="Arial"/>
              </a:rPr>
              <a:t>UYUM PROGRAMI  | EYLÜL 2024</a:t>
            </a:r>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2024-09-17T09:45:18Z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